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8"/>
  </p:notesMasterIdLst>
  <p:handoutMasterIdLst>
    <p:handoutMasterId r:id="rId29"/>
  </p:handout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5143500" type="screen16x9"/>
  <p:notesSz cx="6858000" cy="9144000"/>
  <p:embeddedFontLst>
    <p:embeddedFont>
      <p:font typeface="Open Sans" panose="020B0604020202020204" charset="0"/>
      <p:regular r:id="rId30"/>
      <p:bold r:id="rId31"/>
      <p:italic r:id="rId32"/>
      <p:boldItalic r:id="rId33"/>
    </p:embeddedFont>
    <p:embeddedFont>
      <p:font typeface="Merriweather"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74535" autoAdjust="0"/>
  </p:normalViewPr>
  <p:slideViewPr>
    <p:cSldViewPr snapToGrid="0">
      <p:cViewPr varScale="1">
        <p:scale>
          <a:sx n="113" d="100"/>
          <a:sy n="113" d="100"/>
        </p:scale>
        <p:origin x="1554" y="102"/>
      </p:cViewPr>
      <p:guideLst/>
    </p:cSldViewPr>
  </p:slideViewPr>
  <p:outlineViewPr>
    <p:cViewPr>
      <p:scale>
        <a:sx n="33" d="100"/>
        <a:sy n="33" d="100"/>
      </p:scale>
      <p:origin x="0" y="-9594"/>
    </p:cViewPr>
  </p:outlineViewPr>
  <p:notesTextViewPr>
    <p:cViewPr>
      <p:scale>
        <a:sx n="1" d="1"/>
        <a:sy n="1" d="1"/>
      </p:scale>
      <p:origin x="0" y="0"/>
    </p:cViewPr>
  </p:notesTextViewPr>
  <p:notesViewPr>
    <p:cSldViewPr snapToGrid="0">
      <p:cViewPr varScale="1">
        <p:scale>
          <a:sx n="88" d="100"/>
          <a:sy n="88" d="100"/>
        </p:scale>
        <p:origin x="382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088AD4-40DF-42C0-B93D-D1A4A4919D80}" type="datetimeFigureOut">
              <a:rPr lang="en-US" smtClean="0"/>
              <a:t>3/31/2022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 2022 The Regents of the University of Michigan</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5ACBEA-A912-4416-BADA-5B8019E1BA82}" type="slidenum">
              <a:rPr lang="en-US" smtClean="0"/>
              <a:t>‹#›</a:t>
            </a:fld>
            <a:endParaRPr lang="en-US"/>
          </a:p>
        </p:txBody>
      </p:sp>
    </p:spTree>
    <p:extLst>
      <p:ext uri="{BB962C8B-B14F-4D97-AF65-F5344CB8AC3E}">
        <p14:creationId xmlns:p14="http://schemas.microsoft.com/office/powerpoint/2010/main" val="36051289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100" b="0" i="0" u="none" strike="noStrike" cap="none">
                <a:solidFill>
                  <a:schemeClr val="dk1"/>
                </a:solidFill>
                <a:latin typeface="Arial"/>
                <a:ea typeface="Arial"/>
                <a:cs typeface="Arial"/>
                <a:sym typeface="Arial"/>
              </a:defRPr>
            </a:lvl2pPr>
            <a:lvl3pPr marL="914400" marR="0" lvl="2" indent="0" algn="l" rtl="0">
              <a:spcBef>
                <a:spcPts val="0"/>
              </a:spcBef>
              <a:buNone/>
              <a:defRPr sz="1100" b="0" i="0" u="none" strike="noStrike" cap="none">
                <a:solidFill>
                  <a:schemeClr val="dk1"/>
                </a:solidFill>
                <a:latin typeface="Arial"/>
                <a:ea typeface="Arial"/>
                <a:cs typeface="Arial"/>
                <a:sym typeface="Arial"/>
              </a:defRPr>
            </a:lvl3pPr>
            <a:lvl4pPr marL="1371600" marR="0" lvl="3" indent="0" algn="l" rtl="0">
              <a:spcBef>
                <a:spcPts val="0"/>
              </a:spcBef>
              <a:buNone/>
              <a:defRPr sz="1100" b="0" i="0" u="none" strike="noStrike" cap="none">
                <a:solidFill>
                  <a:schemeClr val="dk1"/>
                </a:solidFill>
                <a:latin typeface="Arial"/>
                <a:ea typeface="Arial"/>
                <a:cs typeface="Arial"/>
                <a:sym typeface="Arial"/>
              </a:defRPr>
            </a:lvl4pPr>
            <a:lvl5pPr marL="1828800" marR="0" lvl="4" indent="0" algn="l" rtl="0">
              <a:spcBef>
                <a:spcPts val="0"/>
              </a:spcBef>
              <a:buNone/>
              <a:defRPr sz="1100" b="0" i="0" u="none" strike="noStrike" cap="none">
                <a:solidFill>
                  <a:schemeClr val="dk1"/>
                </a:solidFill>
                <a:latin typeface="Arial"/>
                <a:ea typeface="Arial"/>
                <a:cs typeface="Arial"/>
                <a:sym typeface="Arial"/>
              </a:defRPr>
            </a:lvl5pPr>
            <a:lvl6pPr marL="2286000" marR="0" lvl="5" indent="0" algn="l" rtl="0">
              <a:spcBef>
                <a:spcPts val="0"/>
              </a:spcBef>
              <a:buNone/>
              <a:defRPr sz="1100" b="0" i="0" u="none" strike="noStrike" cap="none">
                <a:solidFill>
                  <a:schemeClr val="dk1"/>
                </a:solidFill>
                <a:latin typeface="Arial"/>
                <a:ea typeface="Arial"/>
                <a:cs typeface="Arial"/>
                <a:sym typeface="Arial"/>
              </a:defRPr>
            </a:lvl6pPr>
            <a:lvl7pPr marL="2743200" marR="0" lvl="6" indent="0" algn="l" rtl="0">
              <a:spcBef>
                <a:spcPts val="0"/>
              </a:spcBef>
              <a:buNone/>
              <a:defRPr sz="1100" b="0" i="0" u="none" strike="noStrike" cap="none">
                <a:solidFill>
                  <a:schemeClr val="dk1"/>
                </a:solidFill>
                <a:latin typeface="Arial"/>
                <a:ea typeface="Arial"/>
                <a:cs typeface="Arial"/>
                <a:sym typeface="Arial"/>
              </a:defRPr>
            </a:lvl7pPr>
            <a:lvl8pPr marL="3200400" marR="0" lvl="7" indent="0" algn="l" rtl="0">
              <a:spcBef>
                <a:spcPts val="0"/>
              </a:spcBef>
              <a:buNone/>
              <a:defRPr sz="1100" b="0" i="0" u="none" strike="noStrike" cap="none">
                <a:solidFill>
                  <a:schemeClr val="dk1"/>
                </a:solidFill>
                <a:latin typeface="Arial"/>
                <a:ea typeface="Arial"/>
                <a:cs typeface="Arial"/>
                <a:sym typeface="Arial"/>
              </a:defRPr>
            </a:lvl8pPr>
            <a:lvl9pPr marL="3657600" marR="0" lvl="8" indent="0" algn="l" rtl="0">
              <a:spcBef>
                <a:spcPts val="0"/>
              </a:spcBef>
              <a:buNone/>
              <a:defRPr sz="1100" b="0" i="0" u="none" strike="noStrike" cap="none">
                <a:solidFill>
                  <a:schemeClr val="dk1"/>
                </a:solidFill>
                <a:latin typeface="Arial"/>
                <a:ea typeface="Arial"/>
                <a:cs typeface="Arial"/>
                <a:sym typeface="Arial"/>
              </a:defRPr>
            </a:lvl9pPr>
          </a:lstStyle>
          <a:p>
            <a:endParaRPr/>
          </a:p>
        </p:txBody>
      </p:sp>
      <p:sp>
        <p:nvSpPr>
          <p:cNvPr id="2" name="Slide Number Placeholder 1"/>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9FC9BC-6231-4737-8174-A9AFF06733BF}" type="slidenum">
              <a:rPr lang="en-US" smtClean="0"/>
              <a:t>‹#›</a:t>
            </a:fld>
            <a:endParaRPr lang="en-US"/>
          </a:p>
        </p:txBody>
      </p:sp>
    </p:spTree>
  </p:cSld>
  <p:clrMap bg1="lt1" tx1="dk1" bg2="dk2" tx2="lt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a:noFill/>
          <a:ln>
            <a:solidFill>
              <a:schemeClr val="tx1"/>
            </a:solidFill>
          </a:ln>
        </p:spPr>
        <p:txBody>
          <a:bodyPr lIns="91425" tIns="91425" rIns="91425" bIns="91425" anchor="t" anchorCtr="0">
            <a:noAutofit/>
          </a:bodyPr>
          <a:lstStyle/>
          <a:p>
            <a:pPr marL="0" marR="0" lvl="0" indent="0" algn="ctr" rtl="0">
              <a:lnSpc>
                <a:spcPct val="115000"/>
              </a:lnSpc>
              <a:spcBef>
                <a:spcPts val="0"/>
              </a:spcBef>
              <a:spcAft>
                <a:spcPts val="0"/>
              </a:spcAft>
              <a:buClr>
                <a:schemeClr val="dk1"/>
              </a:buClr>
              <a:buSzPct val="25000"/>
              <a:buFont typeface="Arial"/>
              <a:buNone/>
            </a:pPr>
            <a:r>
              <a:rPr lang="en" sz="2400" b="1" i="0" u="sng" strike="noStrike" cap="none" dirty="0">
                <a:solidFill>
                  <a:schemeClr val="dk1"/>
                </a:solidFill>
                <a:latin typeface="Arial"/>
                <a:ea typeface="Arial"/>
                <a:cs typeface="Arial"/>
                <a:sym typeface="Arial"/>
              </a:rPr>
              <a:t>Facilitator Script</a:t>
            </a:r>
          </a:p>
          <a:p>
            <a:pPr marL="0" marR="0" lvl="0" indent="0" algn="ctr" rtl="0">
              <a:lnSpc>
                <a:spcPct val="115000"/>
              </a:lnSpc>
              <a:spcBef>
                <a:spcPts val="0"/>
              </a:spcBef>
              <a:spcAft>
                <a:spcPts val="0"/>
              </a:spcAft>
              <a:buClr>
                <a:schemeClr val="dk1"/>
              </a:buClr>
              <a:buSzPct val="25000"/>
              <a:buFont typeface="Arial"/>
              <a:buNone/>
            </a:pPr>
            <a:r>
              <a:rPr lang="en" sz="1200" b="0" i="1" u="none" strike="noStrike" cap="none" dirty="0">
                <a:solidFill>
                  <a:schemeClr val="dk1"/>
                </a:solidFill>
                <a:latin typeface="Arial"/>
                <a:ea typeface="Arial"/>
                <a:cs typeface="Arial"/>
                <a:sym typeface="Arial"/>
              </a:rPr>
              <a:t>(Read the text in the boxes as you go through the PowerPoint slides)</a:t>
            </a:r>
          </a:p>
          <a:p>
            <a:pPr marL="0" marR="0" lvl="0" indent="0" algn="ctr" rtl="0">
              <a:lnSpc>
                <a:spcPct val="115000"/>
              </a:lnSpc>
              <a:spcBef>
                <a:spcPts val="0"/>
              </a:spcBef>
              <a:spcAft>
                <a:spcPts val="0"/>
              </a:spcAft>
              <a:buClr>
                <a:schemeClr val="dk1"/>
              </a:buClr>
              <a:buSzPct val="25000"/>
              <a:buFont typeface="Arial"/>
              <a:buNone/>
            </a:pPr>
            <a:endParaRPr sz="1100" b="1"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ct val="25000"/>
              <a:buFont typeface="Arial"/>
              <a:buNone/>
            </a:pPr>
            <a:r>
              <a:rPr lang="en" sz="1800" b="0" i="0" u="none" strike="noStrike" cap="none" dirty="0">
                <a:solidFill>
                  <a:schemeClr val="dk1"/>
                </a:solidFill>
                <a:latin typeface="Arial"/>
                <a:ea typeface="Arial"/>
                <a:cs typeface="Arial"/>
                <a:sym typeface="Arial"/>
              </a:rPr>
              <a:t>Today we are going to talk about the effects of </a:t>
            </a:r>
            <a:r>
              <a:rPr lang="en" sz="1800" b="0" i="0" u="none" strike="noStrike" cap="none" dirty="0" smtClean="0">
                <a:solidFill>
                  <a:schemeClr val="dk1"/>
                </a:solidFill>
                <a:latin typeface="Arial"/>
                <a:ea typeface="Arial"/>
                <a:cs typeface="Arial"/>
                <a:sym typeface="Arial"/>
              </a:rPr>
              <a:t>drugs </a:t>
            </a:r>
            <a:r>
              <a:rPr lang="en" sz="1800" b="0" i="0" u="none" strike="noStrike" cap="none" dirty="0">
                <a:solidFill>
                  <a:schemeClr val="dk1"/>
                </a:solidFill>
                <a:latin typeface="Arial"/>
                <a:ea typeface="Arial"/>
                <a:cs typeface="Arial"/>
                <a:sym typeface="Arial"/>
              </a:rPr>
              <a:t>and alcohol. We </a:t>
            </a:r>
            <a:r>
              <a:rPr lang="en" sz="1800" b="0" i="0" u="none" strike="noStrike" cap="none" dirty="0" smtClean="0">
                <a:solidFill>
                  <a:schemeClr val="dk1"/>
                </a:solidFill>
                <a:latin typeface="Arial"/>
                <a:ea typeface="Arial"/>
                <a:cs typeface="Arial"/>
                <a:sym typeface="Arial"/>
              </a:rPr>
              <a:t>will </a:t>
            </a:r>
            <a:r>
              <a:rPr lang="en" sz="1800" b="0" i="0" u="none" strike="noStrike" cap="none" dirty="0">
                <a:solidFill>
                  <a:schemeClr val="dk1"/>
                </a:solidFill>
                <a:latin typeface="Arial"/>
                <a:ea typeface="Arial"/>
                <a:cs typeface="Arial"/>
                <a:sym typeface="Arial"/>
              </a:rPr>
              <a:t>focus on common signs and symptoms of substance use among young people in order to help you prevent substance use among your sons.</a:t>
            </a:r>
          </a:p>
          <a:p>
            <a:pPr marL="0" marR="0" lvl="0" indent="0" algn="l" rtl="0">
              <a:lnSpc>
                <a:spcPct val="115000"/>
              </a:lnSpc>
              <a:spcBef>
                <a:spcPts val="0"/>
              </a:spcBef>
              <a:spcAft>
                <a:spcPts val="0"/>
              </a:spcAft>
              <a:buClr>
                <a:schemeClr val="dk1"/>
              </a:buClr>
              <a:buSzPct val="25000"/>
              <a:buFont typeface="Arial"/>
              <a:buNone/>
            </a:pPr>
            <a:r>
              <a:rPr lang="en" sz="1800" b="0" i="0" u="none" strike="noStrike" cap="none" dirty="0" smtClean="0">
                <a:solidFill>
                  <a:schemeClr val="dk1"/>
                </a:solidFill>
                <a:latin typeface="Arial"/>
                <a:ea typeface="Arial"/>
                <a:cs typeface="Arial"/>
                <a:sym typeface="Arial"/>
              </a:rPr>
              <a:t> </a:t>
            </a:r>
            <a:endParaRPr lang="en" sz="18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ct val="25000"/>
              <a:buFont typeface="Arial"/>
              <a:buNone/>
            </a:pPr>
            <a:r>
              <a:rPr lang="en" sz="1800" b="0" i="0" u="none" strike="noStrike" cap="none" dirty="0">
                <a:solidFill>
                  <a:schemeClr val="dk1"/>
                </a:solidFill>
                <a:latin typeface="Arial"/>
                <a:ea typeface="Arial"/>
                <a:cs typeface="Arial"/>
                <a:sym typeface="Arial"/>
              </a:rPr>
              <a:t>Some </a:t>
            </a:r>
            <a:r>
              <a:rPr lang="en" sz="1800" b="0" i="0" u="none" strike="noStrike" cap="none" dirty="0" smtClean="0">
                <a:solidFill>
                  <a:schemeClr val="dk1"/>
                </a:solidFill>
                <a:latin typeface="Arial"/>
                <a:ea typeface="Arial"/>
                <a:cs typeface="Arial"/>
                <a:sym typeface="Arial"/>
              </a:rPr>
              <a:t>substances like </a:t>
            </a:r>
            <a:r>
              <a:rPr lang="en" sz="1800" b="0" i="0" u="none" strike="noStrike" cap="none" dirty="0">
                <a:solidFill>
                  <a:schemeClr val="dk1"/>
                </a:solidFill>
                <a:latin typeface="Arial"/>
                <a:ea typeface="Arial"/>
                <a:cs typeface="Arial"/>
                <a:sym typeface="Arial"/>
              </a:rPr>
              <a:t>alcohol, cigarettes, and marijuana cause a lot of problems for young </a:t>
            </a:r>
            <a:r>
              <a:rPr lang="en" sz="1800" b="0" i="0" u="none" strike="noStrike" cap="none" dirty="0" smtClean="0">
                <a:solidFill>
                  <a:schemeClr val="dk1"/>
                </a:solidFill>
                <a:latin typeface="Arial"/>
                <a:ea typeface="Arial"/>
                <a:cs typeface="Arial"/>
                <a:sym typeface="Arial"/>
              </a:rPr>
              <a:t>people, </a:t>
            </a:r>
            <a:r>
              <a:rPr lang="en" sz="1800" b="0" i="0" u="none" strike="noStrike" cap="none" dirty="0">
                <a:solidFill>
                  <a:schemeClr val="dk1"/>
                </a:solidFill>
                <a:latin typeface="Arial"/>
                <a:ea typeface="Arial"/>
                <a:cs typeface="Arial"/>
                <a:sym typeface="Arial"/>
              </a:rPr>
              <a:t>so we are going to take a closer look at them. </a:t>
            </a:r>
          </a:p>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
        <p:nvSpPr>
          <p:cNvPr id="2" name="Slide Number Placeholder 1"/>
          <p:cNvSpPr>
            <a:spLocks noGrp="1"/>
          </p:cNvSpPr>
          <p:nvPr>
            <p:ph type="sldNum" sz="quarter" idx="10"/>
          </p:nvPr>
        </p:nvSpPr>
        <p:spPr/>
        <p:txBody>
          <a:bodyPr/>
          <a:lstStyle/>
          <a:p>
            <a:fld id="{199FC9BC-6231-4737-8174-A9AFF06733BF}"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343400"/>
            <a:ext cx="5486399" cy="4114800"/>
          </a:xfrm>
          <a:prstGeom prst="rect">
            <a:avLst/>
          </a:prstGeom>
          <a:noFill/>
          <a:ln>
            <a:solidFill>
              <a:schemeClr val="tx1"/>
            </a:solidFill>
          </a:ln>
        </p:spPr>
        <p:txBody>
          <a:bodyPr lIns="91425" tIns="91425" rIns="91425" bIns="91425" anchor="t" anchorCtr="0">
            <a:noAutofit/>
          </a:bodyPr>
          <a:lstStyle/>
          <a:p>
            <a:pPr marL="0" marR="0" lvl="0" indent="0" algn="l" rtl="0">
              <a:spcBef>
                <a:spcPts val="0"/>
              </a:spcBef>
              <a:spcAft>
                <a:spcPts val="0"/>
              </a:spcAft>
              <a:buSzPct val="25000"/>
              <a:buNone/>
            </a:pPr>
            <a:r>
              <a:rPr lang="en" sz="1800" b="0" i="0" u="none" strike="noStrike" cap="none" dirty="0">
                <a:solidFill>
                  <a:schemeClr val="dk1"/>
                </a:solidFill>
                <a:latin typeface="Arial"/>
                <a:ea typeface="Arial"/>
                <a:cs typeface="Arial"/>
                <a:sym typeface="Arial"/>
              </a:rPr>
              <a:t>What do you </a:t>
            </a:r>
            <a:r>
              <a:rPr lang="en" sz="1800" b="0" i="0" u="none" strike="noStrike" cap="none" dirty="0" smtClean="0">
                <a:solidFill>
                  <a:schemeClr val="dk1"/>
                </a:solidFill>
                <a:latin typeface="Arial"/>
                <a:ea typeface="Arial"/>
                <a:cs typeface="Arial"/>
                <a:sym typeface="Arial"/>
              </a:rPr>
              <a:t>think are </a:t>
            </a:r>
            <a:r>
              <a:rPr lang="en" sz="1800" b="0" i="0" u="none" strike="noStrike" cap="none" dirty="0">
                <a:solidFill>
                  <a:schemeClr val="dk1"/>
                </a:solidFill>
                <a:latin typeface="Arial"/>
                <a:ea typeface="Arial"/>
                <a:cs typeface="Arial"/>
                <a:sym typeface="Arial"/>
              </a:rPr>
              <a:t>some long term effects of marijuana </a:t>
            </a:r>
            <a:r>
              <a:rPr lang="en" sz="1800" b="0" i="0" u="none" strike="noStrike" cap="none" dirty="0" smtClean="0">
                <a:solidFill>
                  <a:schemeClr val="dk1"/>
                </a:solidFill>
                <a:latin typeface="Arial"/>
                <a:ea typeface="Arial"/>
                <a:cs typeface="Arial"/>
                <a:sym typeface="Arial"/>
              </a:rPr>
              <a:t>use?</a:t>
            </a:r>
            <a:endParaRPr lang="en" sz="18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 sz="1800" b="1" i="0" u="none" strike="noStrike" cap="none" dirty="0" smtClean="0">
                <a:solidFill>
                  <a:schemeClr val="dk1"/>
                </a:solidFill>
                <a:latin typeface="Arial"/>
                <a:ea typeface="Arial"/>
                <a:cs typeface="Arial"/>
                <a:sym typeface="Arial"/>
              </a:rPr>
              <a:t>(CLICK</a:t>
            </a:r>
            <a:r>
              <a:rPr lang="en" sz="1800" b="1" i="0" u="none" strike="noStrike" cap="none" baseline="0" dirty="0" smtClean="0">
                <a:solidFill>
                  <a:schemeClr val="dk1"/>
                </a:solidFill>
                <a:latin typeface="Arial"/>
                <a:ea typeface="Arial"/>
                <a:cs typeface="Arial"/>
                <a:sym typeface="Arial"/>
              </a:rPr>
              <a:t> </a:t>
            </a:r>
            <a:r>
              <a:rPr lang="en" sz="1800" b="1" i="0" u="none" strike="noStrike" cap="none" dirty="0" smtClean="0">
                <a:solidFill>
                  <a:schemeClr val="dk1"/>
                </a:solidFill>
                <a:latin typeface="Arial"/>
                <a:ea typeface="Arial"/>
                <a:cs typeface="Arial"/>
                <a:sym typeface="Arial"/>
              </a:rPr>
              <a:t>SLIDE</a:t>
            </a:r>
            <a:r>
              <a:rPr lang="en" sz="1800" b="1" i="0" u="none" strike="noStrike" cap="none" baseline="0" dirty="0" smtClean="0">
                <a:solidFill>
                  <a:schemeClr val="dk1"/>
                </a:solidFill>
                <a:latin typeface="Arial"/>
                <a:ea typeface="Arial"/>
                <a:cs typeface="Arial"/>
                <a:sym typeface="Arial"/>
              </a:rPr>
              <a:t>)</a:t>
            </a:r>
            <a:endParaRPr lang="en" sz="18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SzPct val="25000"/>
              <a:buNone/>
            </a:pPr>
            <a:endParaRPr sz="1800" b="1" i="1" u="none" strike="noStrike" cap="none"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 sz="1800" b="0" i="0" u="none" strike="noStrike" cap="none" dirty="0">
                <a:solidFill>
                  <a:schemeClr val="dk1"/>
                </a:solidFill>
                <a:latin typeface="Arial"/>
                <a:ea typeface="Arial"/>
                <a:cs typeface="Arial"/>
                <a:sym typeface="Arial"/>
              </a:rPr>
              <a:t>Many of these long term effects cannot be </a:t>
            </a:r>
            <a:r>
              <a:rPr lang="en" sz="1800" b="0" i="0" u="none" strike="noStrike" cap="none" dirty="0" smtClean="0">
                <a:solidFill>
                  <a:schemeClr val="dk1"/>
                </a:solidFill>
                <a:latin typeface="Arial"/>
                <a:ea typeface="Arial"/>
                <a:cs typeface="Arial"/>
                <a:sym typeface="Arial"/>
              </a:rPr>
              <a:t>corrected,</a:t>
            </a:r>
            <a:r>
              <a:rPr lang="en" sz="1800" b="0" i="0" u="none" strike="noStrike" cap="none" baseline="0" dirty="0" smtClean="0">
                <a:solidFill>
                  <a:schemeClr val="dk1"/>
                </a:solidFill>
                <a:latin typeface="Arial"/>
                <a:ea typeface="Arial"/>
                <a:cs typeface="Arial"/>
                <a:sym typeface="Arial"/>
              </a:rPr>
              <a:t> m</a:t>
            </a:r>
            <a:r>
              <a:rPr lang="en" sz="1800" b="0" i="0" u="none" strike="noStrike" cap="none" dirty="0" smtClean="0">
                <a:solidFill>
                  <a:schemeClr val="dk1"/>
                </a:solidFill>
                <a:latin typeface="Arial"/>
                <a:ea typeface="Arial"/>
                <a:cs typeface="Arial"/>
                <a:sym typeface="Arial"/>
              </a:rPr>
              <a:t>eaning </a:t>
            </a:r>
            <a:r>
              <a:rPr lang="en" sz="1800" b="0" i="0" u="none" strike="noStrike" cap="none" dirty="0">
                <a:solidFill>
                  <a:schemeClr val="dk1"/>
                </a:solidFill>
                <a:latin typeface="Arial"/>
                <a:ea typeface="Arial"/>
                <a:cs typeface="Arial"/>
                <a:sym typeface="Arial"/>
              </a:rPr>
              <a:t>smoking as a young person can </a:t>
            </a:r>
            <a:r>
              <a:rPr lang="en" sz="1800" b="0" i="0" u="none" strike="noStrike" cap="none" dirty="0" smtClean="0">
                <a:solidFill>
                  <a:schemeClr val="dk1"/>
                </a:solidFill>
                <a:latin typeface="Arial"/>
                <a:ea typeface="Arial"/>
                <a:cs typeface="Arial"/>
                <a:sym typeface="Arial"/>
              </a:rPr>
              <a:t>be</a:t>
            </a:r>
            <a:r>
              <a:rPr lang="en" sz="1800" b="0" i="0" u="none" strike="noStrike" cap="none" baseline="0" dirty="0" smtClean="0">
                <a:solidFill>
                  <a:schemeClr val="dk1"/>
                </a:solidFill>
                <a:latin typeface="Arial"/>
                <a:ea typeface="Arial"/>
                <a:cs typeface="Arial"/>
                <a:sym typeface="Arial"/>
              </a:rPr>
              <a:t> harmful</a:t>
            </a:r>
            <a:r>
              <a:rPr lang="en" sz="1800" b="0" i="0" u="none" strike="noStrike" cap="none" dirty="0" smtClean="0">
                <a:solidFill>
                  <a:schemeClr val="dk1"/>
                </a:solidFill>
                <a:latin typeface="Arial"/>
                <a:ea typeface="Arial"/>
                <a:cs typeface="Arial"/>
                <a:sym typeface="Arial"/>
              </a:rPr>
              <a:t> </a:t>
            </a:r>
            <a:r>
              <a:rPr lang="en" sz="1800" b="0" i="0" u="none" strike="noStrike" cap="none" dirty="0">
                <a:solidFill>
                  <a:schemeClr val="dk1"/>
                </a:solidFill>
                <a:latin typeface="Arial"/>
                <a:ea typeface="Arial"/>
                <a:cs typeface="Arial"/>
                <a:sym typeface="Arial"/>
              </a:rPr>
              <a:t>for the rest of </a:t>
            </a:r>
            <a:r>
              <a:rPr lang="en" sz="1800" b="0" i="0" u="none" strike="noStrike" cap="none" dirty="0" smtClean="0">
                <a:solidFill>
                  <a:schemeClr val="dk1"/>
                </a:solidFill>
                <a:latin typeface="Arial"/>
                <a:ea typeface="Arial"/>
                <a:cs typeface="Arial"/>
                <a:sym typeface="Arial"/>
              </a:rPr>
              <a:t>one’s </a:t>
            </a:r>
            <a:r>
              <a:rPr lang="en" sz="1800" b="0" i="0" u="none" strike="noStrike" cap="none" dirty="0">
                <a:solidFill>
                  <a:schemeClr val="dk1"/>
                </a:solidFill>
                <a:latin typeface="Arial"/>
                <a:ea typeface="Arial"/>
                <a:cs typeface="Arial"/>
                <a:sym typeface="Arial"/>
              </a:rPr>
              <a:t>life. </a:t>
            </a:r>
          </a:p>
          <a:p>
            <a:pPr marL="0" marR="0" lvl="0" indent="0" algn="l" rtl="0">
              <a:spcBef>
                <a:spcPts val="0"/>
              </a:spcBef>
              <a:buSzPct val="25000"/>
              <a:buNone/>
            </a:pPr>
            <a:endParaRPr sz="1800" b="0" i="0" u="none" strike="noStrike" cap="none" dirty="0">
              <a:solidFill>
                <a:schemeClr val="dk1"/>
              </a:solidFill>
              <a:latin typeface="Arial"/>
              <a:ea typeface="Arial"/>
              <a:cs typeface="Arial"/>
              <a:sym typeface="Arial"/>
            </a:endParaRPr>
          </a:p>
        </p:txBody>
      </p:sp>
      <p:sp>
        <p:nvSpPr>
          <p:cNvPr id="2" name="Slide Number Placeholder 1"/>
          <p:cNvSpPr>
            <a:spLocks noGrp="1"/>
          </p:cNvSpPr>
          <p:nvPr>
            <p:ph type="sldNum" sz="quarter" idx="10"/>
          </p:nvPr>
        </p:nvSpPr>
        <p:spPr/>
        <p:txBody>
          <a:bodyPr/>
          <a:lstStyle/>
          <a:p>
            <a:fld id="{199FC9BC-6231-4737-8174-A9AFF06733BF}"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a:noFill/>
          <a:ln>
            <a:solidFill>
              <a:schemeClr val="tx1"/>
            </a:solid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 sz="1800" b="0" i="0" u="none" strike="noStrike" cap="none" dirty="0" smtClean="0">
                <a:solidFill>
                  <a:schemeClr val="dk1"/>
                </a:solidFill>
                <a:latin typeface="Arial"/>
                <a:ea typeface="Arial"/>
                <a:cs typeface="Arial"/>
                <a:sym typeface="Arial"/>
              </a:rPr>
              <a:t>“There’s </a:t>
            </a:r>
            <a:r>
              <a:rPr lang="en" sz="1800" b="0" i="0" u="none" strike="noStrike" cap="none" dirty="0">
                <a:solidFill>
                  <a:schemeClr val="dk1"/>
                </a:solidFill>
                <a:latin typeface="Arial"/>
                <a:ea typeface="Arial"/>
                <a:cs typeface="Arial"/>
                <a:sym typeface="Arial"/>
              </a:rPr>
              <a:t>no easy way to figure out if your teen is using drugs or alcohol</a:t>
            </a:r>
            <a:r>
              <a:rPr lang="en" sz="1800" b="0" i="0" u="none" strike="noStrike" cap="none" dirty="0" smtClean="0">
                <a:solidFill>
                  <a:schemeClr val="dk1"/>
                </a:solidFill>
                <a:latin typeface="Arial"/>
                <a:ea typeface="Arial"/>
                <a:cs typeface="Arial"/>
                <a:sym typeface="Arial"/>
              </a:rPr>
              <a:t>.”</a:t>
            </a:r>
            <a:r>
              <a:rPr lang="en" sz="1800" b="0" i="0" u="none" strike="noStrike" cap="none" baseline="30000" dirty="0" smtClean="0">
                <a:solidFill>
                  <a:schemeClr val="dk1"/>
                </a:solidFill>
                <a:latin typeface="Arial"/>
                <a:ea typeface="Arial"/>
                <a:cs typeface="Arial"/>
                <a:sym typeface="Arial"/>
              </a:rPr>
              <a:t>4</a:t>
            </a:r>
            <a:r>
              <a:rPr lang="en" sz="1800" b="0" i="0" u="none" strike="noStrike" cap="none" dirty="0" smtClean="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25000"/>
              <a:buFont typeface="Arial"/>
              <a:buNone/>
            </a:pPr>
            <a:endParaRPr lang="en" sz="1800" dirty="0"/>
          </a:p>
          <a:p>
            <a:pPr marL="0" marR="0" lvl="0" indent="0" algn="l" rtl="0">
              <a:spcBef>
                <a:spcPts val="0"/>
              </a:spcBef>
              <a:spcAft>
                <a:spcPts val="0"/>
              </a:spcAft>
              <a:buClr>
                <a:schemeClr val="dk1"/>
              </a:buClr>
              <a:buSzPct val="25000"/>
              <a:buFont typeface="Arial"/>
              <a:buNone/>
            </a:pPr>
            <a:r>
              <a:rPr lang="en" sz="1800" b="0" i="0" u="none" strike="noStrike" cap="none" dirty="0" smtClean="0">
                <a:solidFill>
                  <a:schemeClr val="dk1"/>
                </a:solidFill>
                <a:latin typeface="Arial"/>
                <a:ea typeface="Arial"/>
                <a:cs typeface="Arial"/>
                <a:sym typeface="Arial"/>
              </a:rPr>
              <a:t>“As </a:t>
            </a:r>
            <a:r>
              <a:rPr lang="en" sz="1800" b="0" i="0" u="none" strike="noStrike" cap="none" dirty="0">
                <a:solidFill>
                  <a:schemeClr val="dk1"/>
                </a:solidFill>
                <a:latin typeface="Arial"/>
                <a:ea typeface="Arial"/>
                <a:cs typeface="Arial"/>
                <a:sym typeface="Arial"/>
              </a:rPr>
              <a:t>you’ll see, many of the signs and symptoms of teen substance abuse are also, at times, typical adolescent </a:t>
            </a:r>
            <a:r>
              <a:rPr lang="en" sz="1800" b="0" i="0" u="none" strike="noStrike" cap="none" dirty="0" smtClean="0">
                <a:solidFill>
                  <a:schemeClr val="dk1"/>
                </a:solidFill>
                <a:latin typeface="Arial"/>
                <a:ea typeface="Arial"/>
                <a:cs typeface="Arial"/>
                <a:sym typeface="Arial"/>
              </a:rPr>
              <a:t>behavior.”</a:t>
            </a:r>
            <a:r>
              <a:rPr lang="en" sz="1800" b="0" i="0" u="none" strike="noStrike" cap="none" baseline="30000" dirty="0" smtClean="0">
                <a:solidFill>
                  <a:schemeClr val="dk1"/>
                </a:solidFill>
                <a:latin typeface="Arial"/>
                <a:ea typeface="Arial"/>
                <a:cs typeface="Arial"/>
                <a:sym typeface="Arial"/>
              </a:rPr>
              <a:t>4</a:t>
            </a:r>
            <a:r>
              <a:rPr lang="en" sz="1800" b="0" i="0" u="none" strike="noStrike" cap="none" dirty="0" smtClean="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25000"/>
              <a:buFont typeface="Arial"/>
              <a:buNone/>
            </a:pPr>
            <a:endParaRPr lang="en" sz="1800" dirty="0"/>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 sz="1800" b="0" i="0" u="none" strike="noStrike" cap="none" dirty="0" smtClean="0">
                <a:solidFill>
                  <a:schemeClr val="dk1"/>
                </a:solidFill>
                <a:latin typeface="Arial"/>
                <a:ea typeface="Arial"/>
                <a:cs typeface="Arial"/>
                <a:sym typeface="Arial"/>
              </a:rPr>
              <a:t>“Many </a:t>
            </a:r>
            <a:r>
              <a:rPr lang="en" sz="1800" b="0" i="0" u="none" strike="noStrike" cap="none" dirty="0">
                <a:solidFill>
                  <a:schemeClr val="dk1"/>
                </a:solidFill>
                <a:latin typeface="Arial"/>
                <a:ea typeface="Arial"/>
                <a:cs typeface="Arial"/>
                <a:sym typeface="Arial"/>
              </a:rPr>
              <a:t>are also symptoms of mental health issues, including depression or anxiety disorders</a:t>
            </a:r>
            <a:r>
              <a:rPr lang="en" sz="1800" b="0" i="0" u="none" strike="noStrike" cap="none" dirty="0" smtClean="0">
                <a:solidFill>
                  <a:schemeClr val="dk1"/>
                </a:solidFill>
                <a:latin typeface="Arial"/>
                <a:ea typeface="Arial"/>
                <a:cs typeface="Arial"/>
                <a:sym typeface="Arial"/>
              </a:rPr>
              <a:t>.”</a:t>
            </a:r>
            <a:r>
              <a:rPr lang="en" sz="1800" b="0" i="0" u="none" strike="noStrike" cap="none" baseline="30000" dirty="0" smtClean="0">
                <a:solidFill>
                  <a:schemeClr val="dk1"/>
                </a:solidFill>
                <a:latin typeface="Arial"/>
                <a:ea typeface="Arial"/>
                <a:cs typeface="Arial"/>
                <a:sym typeface="Arial"/>
              </a:rPr>
              <a:t>4</a:t>
            </a:r>
            <a:r>
              <a:rPr lang="en" sz="1800" b="0" i="0" u="none" strike="noStrike" cap="none" dirty="0" smtClean="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25000"/>
              <a:buFont typeface="Arial"/>
              <a:buNone/>
            </a:pPr>
            <a:endParaRPr lang="en" sz="1800" dirty="0"/>
          </a:p>
          <a:p>
            <a:pPr marL="0" marR="0" lvl="0" indent="0" algn="l" rtl="0">
              <a:spcBef>
                <a:spcPts val="0"/>
              </a:spcBef>
              <a:spcAft>
                <a:spcPts val="0"/>
              </a:spcAft>
              <a:buClr>
                <a:schemeClr val="dk1"/>
              </a:buClr>
              <a:buSzPct val="25000"/>
              <a:buFont typeface="Arial"/>
              <a:buNone/>
            </a:pPr>
            <a:r>
              <a:rPr lang="en" sz="1800" b="0" i="0" u="none" strike="noStrike" cap="none" dirty="0" smtClean="0">
                <a:solidFill>
                  <a:schemeClr val="dk1"/>
                </a:solidFill>
                <a:latin typeface="Arial"/>
                <a:ea typeface="Arial"/>
                <a:cs typeface="Arial"/>
                <a:sym typeface="Arial"/>
              </a:rPr>
              <a:t>Now </a:t>
            </a:r>
            <a:r>
              <a:rPr lang="en" sz="1800" b="0" i="0" u="none" strike="noStrike" cap="none" dirty="0">
                <a:solidFill>
                  <a:schemeClr val="dk1"/>
                </a:solidFill>
                <a:latin typeface="Arial"/>
                <a:ea typeface="Arial"/>
                <a:cs typeface="Arial"/>
                <a:sym typeface="Arial"/>
              </a:rPr>
              <a:t>we will provide a general overview of common signs and symptoms for substance use.</a:t>
            </a:r>
          </a:p>
          <a:p>
            <a:pPr marL="0" marR="0" lvl="0" indent="0" algn="l" rtl="0">
              <a:spcBef>
                <a:spcPts val="0"/>
              </a:spcBef>
              <a:spcAft>
                <a:spcPts val="0"/>
              </a:spcAft>
              <a:buClr>
                <a:schemeClr val="dk1"/>
              </a:buClr>
              <a:buSzPct val="25000"/>
              <a:buFont typeface="Arial"/>
              <a:buNone/>
            </a:pPr>
            <a:endParaRPr sz="1800" b="0" i="0" u="none" strike="noStrike" cap="none" dirty="0">
              <a:solidFill>
                <a:schemeClr val="dk1"/>
              </a:solidFill>
              <a:latin typeface="Arial"/>
              <a:ea typeface="Arial"/>
              <a:cs typeface="Arial"/>
              <a:sym typeface="Arial"/>
            </a:endParaRPr>
          </a:p>
        </p:txBody>
      </p:sp>
      <p:sp>
        <p:nvSpPr>
          <p:cNvPr id="2" name="Slide Number Placeholder 1"/>
          <p:cNvSpPr>
            <a:spLocks noGrp="1"/>
          </p:cNvSpPr>
          <p:nvPr>
            <p:ph type="sldNum" sz="quarter" idx="10"/>
          </p:nvPr>
        </p:nvSpPr>
        <p:spPr/>
        <p:txBody>
          <a:bodyPr/>
          <a:lstStyle/>
          <a:p>
            <a:fld id="{199FC9BC-6231-4737-8174-A9AFF06733BF}"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0" name="Shape 160"/>
          <p:cNvSpPr txBox="1">
            <a:spLocks noGrp="1"/>
          </p:cNvSpPr>
          <p:nvPr>
            <p:ph type="body" idx="1"/>
          </p:nvPr>
        </p:nvSpPr>
        <p:spPr>
          <a:xfrm>
            <a:off x="685800" y="4343400"/>
            <a:ext cx="5486399" cy="4114800"/>
          </a:xfrm>
          <a:prstGeom prst="rect">
            <a:avLst/>
          </a:prstGeom>
          <a:noFill/>
          <a:ln>
            <a:solidFill>
              <a:schemeClr val="tx1"/>
            </a:solid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800" b="0" i="0" u="none" strike="noStrike" cap="none" dirty="0" smtClean="0">
                <a:solidFill>
                  <a:schemeClr val="dk1"/>
                </a:solidFill>
                <a:latin typeface="Arial"/>
                <a:ea typeface="Arial"/>
                <a:cs typeface="Arial"/>
                <a:sym typeface="Arial"/>
              </a:rPr>
              <a:t>What are</a:t>
            </a:r>
            <a:r>
              <a:rPr lang="en-US" sz="1800" b="0" i="0" u="none" strike="noStrike" cap="none" baseline="0" dirty="0" smtClean="0">
                <a:solidFill>
                  <a:schemeClr val="dk1"/>
                </a:solidFill>
                <a:latin typeface="Arial"/>
                <a:ea typeface="Arial"/>
                <a:cs typeface="Arial"/>
                <a:sym typeface="Arial"/>
              </a:rPr>
              <a:t> some signs of substance abuse that you may notice from your son’s personal appearance?</a:t>
            </a:r>
          </a:p>
          <a:p>
            <a:pPr marL="0" marR="0" lvl="0" indent="0" algn="l" rtl="0">
              <a:spcBef>
                <a:spcPts val="0"/>
              </a:spcBef>
              <a:buClr>
                <a:schemeClr val="dk1"/>
              </a:buClr>
              <a:buSzPct val="25000"/>
              <a:buFont typeface="Arial"/>
              <a:buNone/>
            </a:pPr>
            <a:r>
              <a:rPr lang="en-US" sz="1800" b="1" i="0" u="none" strike="noStrike" cap="none" baseline="0" dirty="0" smtClean="0">
                <a:solidFill>
                  <a:schemeClr val="dk1"/>
                </a:solidFill>
                <a:latin typeface="Arial"/>
                <a:ea typeface="Arial"/>
                <a:cs typeface="Arial"/>
                <a:sym typeface="Arial"/>
              </a:rPr>
              <a:t>(WAIT FOR RESPONSES)</a:t>
            </a:r>
          </a:p>
          <a:p>
            <a:pPr marL="0" marR="0" lvl="0" indent="0" algn="l" rtl="0">
              <a:spcBef>
                <a:spcPts val="0"/>
              </a:spcBef>
              <a:buClr>
                <a:schemeClr val="dk1"/>
              </a:buClr>
              <a:buSzPct val="25000"/>
              <a:buFont typeface="Arial"/>
              <a:buNone/>
            </a:pPr>
            <a:endParaRPr lang="en-US" sz="1800" b="0" i="0" u="none" strike="noStrike" cap="none" baseline="0" dirty="0" smtClean="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800" b="1" i="0" u="none" strike="noStrike" cap="none" baseline="0" dirty="0" smtClean="0">
                <a:solidFill>
                  <a:schemeClr val="dk1"/>
                </a:solidFill>
                <a:latin typeface="Arial"/>
                <a:ea typeface="Arial"/>
                <a:cs typeface="Arial"/>
                <a:sym typeface="Arial"/>
              </a:rPr>
              <a:t>(CLICK SLIDE)</a:t>
            </a:r>
            <a:endParaRPr lang="en-US" sz="1800" b="1" i="0" u="none" strike="noStrike" cap="none" dirty="0" smtClean="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800" b="0" i="0" u="none" strike="noStrike" cap="none" dirty="0" smtClean="0">
                <a:solidFill>
                  <a:schemeClr val="dk1"/>
                </a:solidFill>
                <a:latin typeface="Arial"/>
                <a:ea typeface="Arial"/>
                <a:cs typeface="Arial"/>
                <a:sym typeface="Arial"/>
              </a:rPr>
              <a:t>Your child’s personal appearance may reveal signs</a:t>
            </a:r>
            <a:r>
              <a:rPr lang="en-US" sz="1800" b="0" i="0" u="none" strike="noStrike" cap="none" baseline="0" dirty="0" smtClean="0">
                <a:solidFill>
                  <a:schemeClr val="dk1"/>
                </a:solidFill>
                <a:latin typeface="Arial"/>
                <a:ea typeface="Arial"/>
                <a:cs typeface="Arial"/>
                <a:sym typeface="Arial"/>
              </a:rPr>
              <a:t> of substance use. For example poor hygiene or burns on their fingers or lips may be indicators of substance use.</a:t>
            </a:r>
            <a:endParaRPr sz="1800" b="0" i="0" u="none" strike="noStrike" cap="none" dirty="0">
              <a:solidFill>
                <a:schemeClr val="dk1"/>
              </a:solidFill>
              <a:latin typeface="Arial"/>
              <a:ea typeface="Arial"/>
              <a:cs typeface="Arial"/>
              <a:sym typeface="Arial"/>
            </a:endParaRPr>
          </a:p>
        </p:txBody>
      </p:sp>
      <p:sp>
        <p:nvSpPr>
          <p:cNvPr id="2" name="Slide Number Placeholder 1"/>
          <p:cNvSpPr>
            <a:spLocks noGrp="1"/>
          </p:cNvSpPr>
          <p:nvPr>
            <p:ph type="sldNum" sz="quarter" idx="10"/>
          </p:nvPr>
        </p:nvSpPr>
        <p:spPr/>
        <p:txBody>
          <a:bodyPr/>
          <a:lstStyle/>
          <a:p>
            <a:fld id="{199FC9BC-6231-4737-8174-A9AFF06733BF}"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386943"/>
            <a:ext cx="5486399" cy="4114800"/>
          </a:xfrm>
          <a:prstGeom prst="rect">
            <a:avLst/>
          </a:prstGeom>
          <a:noFill/>
          <a:ln>
            <a:solidFill>
              <a:schemeClr val="tx1"/>
            </a:solid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800" b="0" i="0" u="none" strike="noStrike" cap="none" dirty="0" smtClean="0">
                <a:solidFill>
                  <a:schemeClr val="dk1"/>
                </a:solidFill>
                <a:latin typeface="Arial"/>
                <a:ea typeface="Arial"/>
                <a:cs typeface="Arial"/>
                <a:sym typeface="Arial"/>
              </a:rPr>
              <a:t>You</a:t>
            </a:r>
            <a:r>
              <a:rPr lang="en" sz="1800" b="0" i="0" u="none" strike="noStrike" cap="none" dirty="0" smtClean="0">
                <a:solidFill>
                  <a:schemeClr val="dk1"/>
                </a:solidFill>
                <a:latin typeface="Arial"/>
                <a:ea typeface="Arial"/>
                <a:cs typeface="Arial"/>
                <a:sym typeface="Arial"/>
              </a:rPr>
              <a:t> may</a:t>
            </a:r>
            <a:r>
              <a:rPr lang="en" sz="1800" b="0" i="0" u="none" strike="noStrike" cap="none" baseline="0" dirty="0" smtClean="0">
                <a:solidFill>
                  <a:schemeClr val="dk1"/>
                </a:solidFill>
                <a:latin typeface="Arial"/>
                <a:ea typeface="Arial"/>
                <a:cs typeface="Arial"/>
                <a:sym typeface="Arial"/>
              </a:rPr>
              <a:t> also notice some signs that are home-related. </a:t>
            </a:r>
          </a:p>
          <a:p>
            <a:pPr marL="0" marR="0" lvl="0" indent="0" algn="l" rtl="0">
              <a:spcBef>
                <a:spcPts val="0"/>
              </a:spcBef>
              <a:spcAft>
                <a:spcPts val="0"/>
              </a:spcAft>
              <a:buClr>
                <a:schemeClr val="dk1"/>
              </a:buClr>
              <a:buSzPct val="25000"/>
              <a:buFont typeface="Arial"/>
              <a:buNone/>
            </a:pPr>
            <a:endParaRPr lang="en" sz="1800" dirty="0"/>
          </a:p>
          <a:p>
            <a:pPr marL="0" marR="0" lvl="0" indent="0" algn="l" rtl="0">
              <a:spcBef>
                <a:spcPts val="0"/>
              </a:spcBef>
              <a:spcAft>
                <a:spcPts val="0"/>
              </a:spcAft>
              <a:buClr>
                <a:schemeClr val="dk1"/>
              </a:buClr>
              <a:buSzPct val="25000"/>
              <a:buFont typeface="Arial"/>
              <a:buNone/>
            </a:pPr>
            <a:r>
              <a:rPr lang="en" sz="1800" b="0" i="0" u="none" strike="noStrike" cap="none" baseline="0" dirty="0" smtClean="0">
                <a:solidFill>
                  <a:schemeClr val="dk1"/>
                </a:solidFill>
                <a:latin typeface="Arial"/>
                <a:ea typeface="Arial"/>
                <a:cs typeface="Arial"/>
                <a:sym typeface="Arial"/>
              </a:rPr>
              <a:t>For example, m</a:t>
            </a:r>
            <a:r>
              <a:rPr lang="en" sz="1800" b="0" i="0" u="none" strike="noStrike" cap="none" dirty="0" smtClean="0">
                <a:solidFill>
                  <a:schemeClr val="dk1"/>
                </a:solidFill>
                <a:latin typeface="Arial"/>
                <a:ea typeface="Arial"/>
                <a:cs typeface="Arial"/>
                <a:sym typeface="Arial"/>
              </a:rPr>
              <a:t>issing </a:t>
            </a:r>
            <a:r>
              <a:rPr lang="en" sz="1800" b="0" i="0" u="none" strike="noStrike" cap="none" dirty="0">
                <a:solidFill>
                  <a:schemeClr val="dk1"/>
                </a:solidFill>
                <a:latin typeface="Arial"/>
                <a:ea typeface="Arial"/>
                <a:cs typeface="Arial"/>
                <a:sym typeface="Arial"/>
              </a:rPr>
              <a:t>alcohol or </a:t>
            </a:r>
            <a:r>
              <a:rPr lang="en" sz="1800" b="0" i="0" u="none" strike="noStrike" cap="none" dirty="0" smtClean="0">
                <a:solidFill>
                  <a:schemeClr val="dk1"/>
                </a:solidFill>
                <a:latin typeface="Arial"/>
                <a:ea typeface="Arial"/>
                <a:cs typeface="Arial"/>
                <a:sym typeface="Arial"/>
              </a:rPr>
              <a:t>cigarettes, smells of different substances </a:t>
            </a:r>
            <a:r>
              <a:rPr lang="en" sz="1800" b="0" i="0" u="none" strike="noStrike" cap="none" dirty="0">
                <a:solidFill>
                  <a:schemeClr val="dk1"/>
                </a:solidFill>
                <a:latin typeface="Arial"/>
                <a:ea typeface="Arial"/>
                <a:cs typeface="Arial"/>
                <a:sym typeface="Arial"/>
              </a:rPr>
              <a:t>in the car or bottles, pipes, or bongs on the </a:t>
            </a:r>
            <a:r>
              <a:rPr lang="en" sz="1800" b="0" i="0" u="none" strike="noStrike" cap="none" dirty="0" smtClean="0">
                <a:solidFill>
                  <a:schemeClr val="dk1"/>
                </a:solidFill>
                <a:latin typeface="Arial"/>
                <a:ea typeface="Arial"/>
                <a:cs typeface="Arial"/>
                <a:sym typeface="Arial"/>
              </a:rPr>
              <a:t>floor, the</a:t>
            </a:r>
            <a:r>
              <a:rPr lang="en" sz="1800" b="0" i="0" u="none" strike="noStrike" cap="none" baseline="0" dirty="0" smtClean="0">
                <a:solidFill>
                  <a:schemeClr val="dk1"/>
                </a:solidFill>
                <a:latin typeface="Arial"/>
                <a:ea typeface="Arial"/>
                <a:cs typeface="Arial"/>
                <a:sym typeface="Arial"/>
              </a:rPr>
              <a:t> a</a:t>
            </a:r>
            <a:r>
              <a:rPr lang="en" sz="1800" b="0" i="0" u="none" strike="noStrike" cap="none" dirty="0" smtClean="0">
                <a:solidFill>
                  <a:schemeClr val="dk1"/>
                </a:solidFill>
                <a:latin typeface="Arial"/>
                <a:ea typeface="Arial"/>
                <a:cs typeface="Arial"/>
                <a:sym typeface="Arial"/>
              </a:rPr>
              <a:t>ppearance </a:t>
            </a:r>
            <a:r>
              <a:rPr lang="en" sz="1800" b="0" i="0" u="none" strike="noStrike" cap="none" dirty="0">
                <a:solidFill>
                  <a:schemeClr val="dk1"/>
                </a:solidFill>
                <a:latin typeface="Arial"/>
                <a:ea typeface="Arial"/>
                <a:cs typeface="Arial"/>
                <a:sym typeface="Arial"/>
              </a:rPr>
              <a:t>of unusual containers or wrappers left on surfaces used to clean </a:t>
            </a:r>
            <a:r>
              <a:rPr lang="en" sz="1800" b="0" i="0" u="none" strike="noStrike" cap="none" dirty="0" smtClean="0">
                <a:solidFill>
                  <a:schemeClr val="dk1"/>
                </a:solidFill>
                <a:latin typeface="Arial"/>
                <a:ea typeface="Arial"/>
                <a:cs typeface="Arial"/>
                <a:sym typeface="Arial"/>
              </a:rPr>
              <a:t>marijuana, an</a:t>
            </a:r>
            <a:r>
              <a:rPr lang="en" sz="1800" b="0" i="0" u="none" strike="noStrike" cap="none" baseline="0" dirty="0" smtClean="0">
                <a:solidFill>
                  <a:schemeClr val="dk1"/>
                </a:solidFill>
                <a:latin typeface="Arial"/>
                <a:ea typeface="Arial"/>
                <a:cs typeface="Arial"/>
                <a:sym typeface="Arial"/>
              </a:rPr>
              <a:t>d constant excuses for behavior may suggest substance use.</a:t>
            </a:r>
            <a:endParaRPr lang="en" sz="18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 sz="1100" b="0" i="0" u="none" strike="noStrike" cap="none" dirty="0">
                <a:solidFill>
                  <a:schemeClr val="dk1"/>
                </a:solidFill>
                <a:latin typeface="Arial"/>
                <a:ea typeface="Arial"/>
                <a:cs typeface="Arial"/>
                <a:sym typeface="Arial"/>
              </a:rPr>
              <a:t> </a:t>
            </a:r>
            <a:endParaRPr sz="1100" b="0" i="0" u="none" strike="noStrike" cap="none" dirty="0">
              <a:solidFill>
                <a:schemeClr val="dk1"/>
              </a:solidFill>
              <a:latin typeface="Arial"/>
              <a:ea typeface="Arial"/>
              <a:cs typeface="Arial"/>
              <a:sym typeface="Arial"/>
            </a:endParaRPr>
          </a:p>
        </p:txBody>
      </p:sp>
      <p:sp>
        <p:nvSpPr>
          <p:cNvPr id="2" name="Slide Number Placeholder 1"/>
          <p:cNvSpPr>
            <a:spLocks noGrp="1"/>
          </p:cNvSpPr>
          <p:nvPr>
            <p:ph type="sldNum" sz="quarter" idx="10"/>
          </p:nvPr>
        </p:nvSpPr>
        <p:spPr/>
        <p:txBody>
          <a:bodyPr/>
          <a:lstStyle/>
          <a:p>
            <a:fld id="{199FC9BC-6231-4737-8174-A9AFF06733BF}"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a:noFill/>
          <a:ln>
            <a:solidFill>
              <a:schemeClr val="tx1"/>
            </a:solid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800" b="0" i="0" u="none" strike="noStrike" cap="none" dirty="0" smtClean="0">
                <a:solidFill>
                  <a:schemeClr val="dk1"/>
                </a:solidFill>
                <a:latin typeface="Arial"/>
                <a:ea typeface="Arial"/>
                <a:cs typeface="Arial"/>
                <a:sym typeface="Arial"/>
              </a:rPr>
              <a:t>What about at school? What are</a:t>
            </a:r>
            <a:r>
              <a:rPr lang="en-US" sz="1800" b="0" i="0" u="none" strike="noStrike" cap="none" baseline="0" dirty="0" smtClean="0">
                <a:solidFill>
                  <a:schemeClr val="dk1"/>
                </a:solidFill>
                <a:latin typeface="Arial"/>
                <a:ea typeface="Arial"/>
                <a:cs typeface="Arial"/>
                <a:sym typeface="Arial"/>
              </a:rPr>
              <a:t> some signs of substance abuse that you may present themselves at school?</a:t>
            </a:r>
          </a:p>
          <a:p>
            <a:pPr marL="0" marR="0" lvl="0" indent="0" algn="l" rtl="0">
              <a:spcBef>
                <a:spcPts val="0"/>
              </a:spcBef>
              <a:buClr>
                <a:schemeClr val="dk1"/>
              </a:buClr>
              <a:buSzPct val="25000"/>
              <a:buFont typeface="Arial"/>
              <a:buNone/>
            </a:pPr>
            <a:r>
              <a:rPr lang="en-US" sz="1800" b="1" i="0" u="none" strike="noStrike" cap="none" baseline="0" dirty="0" smtClean="0">
                <a:solidFill>
                  <a:schemeClr val="dk1"/>
                </a:solidFill>
                <a:latin typeface="Arial"/>
                <a:ea typeface="Arial"/>
                <a:cs typeface="Arial"/>
                <a:sym typeface="Arial"/>
              </a:rPr>
              <a:t>(WAIT FOR RESPONSES)</a:t>
            </a:r>
          </a:p>
          <a:p>
            <a:pPr marL="0" marR="0" lvl="0" indent="0" algn="l" rtl="0">
              <a:spcBef>
                <a:spcPts val="0"/>
              </a:spcBef>
              <a:buClr>
                <a:schemeClr val="dk1"/>
              </a:buClr>
              <a:buSzPct val="25000"/>
              <a:buFont typeface="Arial"/>
              <a:buNone/>
            </a:pPr>
            <a:endParaRPr lang="en-US" sz="1800" b="0" i="0" u="none" strike="noStrike" cap="none" baseline="0" dirty="0" smtClean="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800" b="1" i="0" u="none" strike="noStrike" cap="none" baseline="0" dirty="0" smtClean="0">
                <a:solidFill>
                  <a:schemeClr val="dk1"/>
                </a:solidFill>
                <a:latin typeface="Arial"/>
                <a:ea typeface="Arial"/>
                <a:cs typeface="Arial"/>
                <a:sym typeface="Arial"/>
              </a:rPr>
              <a:t>(CLICK SLIDE)</a:t>
            </a:r>
            <a:endParaRPr lang="en-US" sz="1800" b="1" i="0" u="none" strike="noStrike" cap="none"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 sz="1800" b="0" i="0" u="none" strike="noStrike" cap="none" dirty="0" smtClean="0">
                <a:solidFill>
                  <a:schemeClr val="dk1"/>
                </a:solidFill>
                <a:latin typeface="Arial"/>
                <a:ea typeface="Arial"/>
                <a:cs typeface="Arial"/>
                <a:sym typeface="Arial"/>
              </a:rPr>
              <a:t>Some possibilies include a</a:t>
            </a:r>
            <a:r>
              <a:rPr lang="en" sz="1800" b="0" i="0" u="none" strike="noStrike" cap="none" baseline="0" dirty="0" smtClean="0">
                <a:solidFill>
                  <a:schemeClr val="dk1"/>
                </a:solidFill>
                <a:latin typeface="Arial"/>
                <a:ea typeface="Arial"/>
                <a:cs typeface="Arial"/>
                <a:sym typeface="Arial"/>
              </a:rPr>
              <a:t> sudden drop in grades, truancy or always being late to school, and a reduced memory or attention span.</a:t>
            </a:r>
            <a:endParaRPr lang="en" sz="1800" b="0" i="0" u="none" strike="noStrike" cap="none" dirty="0">
              <a:solidFill>
                <a:schemeClr val="dk1"/>
              </a:solidFill>
              <a:latin typeface="Arial"/>
              <a:ea typeface="Arial"/>
              <a:cs typeface="Arial"/>
              <a:sym typeface="Arial"/>
            </a:endParaRPr>
          </a:p>
        </p:txBody>
      </p:sp>
      <p:sp>
        <p:nvSpPr>
          <p:cNvPr id="2" name="Slide Number Placeholder 1"/>
          <p:cNvSpPr>
            <a:spLocks noGrp="1"/>
          </p:cNvSpPr>
          <p:nvPr>
            <p:ph type="sldNum" sz="quarter" idx="10"/>
          </p:nvPr>
        </p:nvSpPr>
        <p:spPr/>
        <p:txBody>
          <a:bodyPr/>
          <a:lstStyle/>
          <a:p>
            <a:fld id="{199FC9BC-6231-4737-8174-A9AFF06733BF}"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343400"/>
            <a:ext cx="5486399" cy="4114800"/>
          </a:xfrm>
          <a:prstGeom prst="rect">
            <a:avLst/>
          </a:prstGeom>
          <a:noFill/>
          <a:ln>
            <a:solidFill>
              <a:schemeClr val="tx1"/>
            </a:solid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800" b="0" i="0" u="none" strike="noStrike" cap="none" dirty="0" smtClean="0">
                <a:solidFill>
                  <a:schemeClr val="dk1"/>
                </a:solidFill>
                <a:latin typeface="Arial"/>
                <a:ea typeface="Arial"/>
                <a:cs typeface="Arial"/>
                <a:sym typeface="Arial"/>
              </a:rPr>
              <a:t>There are</a:t>
            </a:r>
            <a:r>
              <a:rPr lang="en" sz="1800" b="0" i="0" u="none" strike="noStrike" cap="none" baseline="0" dirty="0" smtClean="0">
                <a:solidFill>
                  <a:schemeClr val="dk1"/>
                </a:solidFill>
                <a:latin typeface="Arial"/>
                <a:ea typeface="Arial"/>
                <a:cs typeface="Arial"/>
                <a:sym typeface="Arial"/>
              </a:rPr>
              <a:t> also some physical and emotional signs that you may notice such as your son changing friends, acting paranoid or confused, always asking for money or having large amounts of money.</a:t>
            </a:r>
            <a:endParaRPr lang="en" sz="1800" b="0" i="0" u="none" strike="noStrike" cap="none" dirty="0">
              <a:solidFill>
                <a:schemeClr val="dk1"/>
              </a:solidFill>
              <a:latin typeface="Arial"/>
              <a:ea typeface="Arial"/>
              <a:cs typeface="Arial"/>
              <a:sym typeface="Arial"/>
            </a:endParaRPr>
          </a:p>
        </p:txBody>
      </p:sp>
      <p:sp>
        <p:nvSpPr>
          <p:cNvPr id="2" name="Slide Number Placeholder 1"/>
          <p:cNvSpPr>
            <a:spLocks noGrp="1"/>
          </p:cNvSpPr>
          <p:nvPr>
            <p:ph type="sldNum" sz="quarter" idx="10"/>
          </p:nvPr>
        </p:nvSpPr>
        <p:spPr/>
        <p:txBody>
          <a:bodyPr/>
          <a:lstStyle/>
          <a:p>
            <a:fld id="{199FC9BC-6231-4737-8174-A9AFF06733BF}"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a:noFill/>
          <a:ln>
            <a:solidFill>
              <a:schemeClr val="tx1"/>
            </a:solid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800" b="0" i="0" u="none" strike="noStrike" cap="none" dirty="0" smtClean="0">
                <a:solidFill>
                  <a:schemeClr val="dk1"/>
                </a:solidFill>
                <a:latin typeface="Arial"/>
                <a:ea typeface="Arial"/>
                <a:cs typeface="Arial"/>
                <a:sym typeface="Arial"/>
              </a:rPr>
              <a:t>Some personal habits for actions that may be</a:t>
            </a:r>
            <a:r>
              <a:rPr lang="en-US" sz="1800" b="0" i="0" u="none" strike="noStrike" cap="none" baseline="0" dirty="0" smtClean="0">
                <a:solidFill>
                  <a:schemeClr val="dk1"/>
                </a:solidFill>
                <a:latin typeface="Arial"/>
                <a:ea typeface="Arial"/>
                <a:cs typeface="Arial"/>
                <a:sym typeface="Arial"/>
              </a:rPr>
              <a:t> related to substance use are clenching teeth, the smell of smoke or other unusual smells on their breath or clothes, avoiding eye contact and the “munchies” as we mentioned earlier.</a:t>
            </a:r>
            <a:endParaRPr sz="1800" b="0" i="0" u="none" strike="noStrike" cap="none" dirty="0">
              <a:solidFill>
                <a:schemeClr val="dk1"/>
              </a:solidFill>
              <a:latin typeface="Arial"/>
              <a:ea typeface="Arial"/>
              <a:cs typeface="Arial"/>
              <a:sym typeface="Arial"/>
            </a:endParaRPr>
          </a:p>
        </p:txBody>
      </p:sp>
      <p:sp>
        <p:nvSpPr>
          <p:cNvPr id="2" name="Slide Number Placeholder 1"/>
          <p:cNvSpPr>
            <a:spLocks noGrp="1"/>
          </p:cNvSpPr>
          <p:nvPr>
            <p:ph type="sldNum" sz="quarter" idx="10"/>
          </p:nvPr>
        </p:nvSpPr>
        <p:spPr/>
        <p:txBody>
          <a:bodyPr/>
          <a:lstStyle/>
          <a:p>
            <a:fld id="{199FC9BC-6231-4737-8174-A9AFF06733BF}"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a:noFill/>
          <a:ln>
            <a:solidFill>
              <a:schemeClr val="tx1"/>
            </a:solid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800" b="0" i="0" u="none" strike="noStrike" cap="none" dirty="0" smtClean="0">
                <a:solidFill>
                  <a:schemeClr val="dk1"/>
                </a:solidFill>
                <a:latin typeface="Arial"/>
                <a:ea typeface="Arial"/>
                <a:cs typeface="Arial"/>
                <a:sym typeface="Arial"/>
              </a:rPr>
              <a:t>You may</a:t>
            </a:r>
            <a:r>
              <a:rPr lang="en-US" sz="1800" b="0" i="0" u="none" strike="noStrike" cap="none" baseline="0" dirty="0" smtClean="0">
                <a:solidFill>
                  <a:schemeClr val="dk1"/>
                </a:solidFill>
                <a:latin typeface="Arial"/>
                <a:ea typeface="Arial"/>
                <a:cs typeface="Arial"/>
                <a:sym typeface="Arial"/>
              </a:rPr>
              <a:t> also observe a change in your child’s behavior such as mood changes, clumsiness and poor balance, the inability to focus and decreased motivation.</a:t>
            </a:r>
            <a:endParaRPr sz="1800" b="0" i="0" u="none" strike="noStrike" cap="none" dirty="0">
              <a:solidFill>
                <a:schemeClr val="dk1"/>
              </a:solidFill>
              <a:latin typeface="Arial"/>
              <a:ea typeface="Arial"/>
              <a:cs typeface="Arial"/>
              <a:sym typeface="Arial"/>
            </a:endParaRPr>
          </a:p>
        </p:txBody>
      </p:sp>
      <p:sp>
        <p:nvSpPr>
          <p:cNvPr id="2" name="Slide Number Placeholder 1"/>
          <p:cNvSpPr>
            <a:spLocks noGrp="1"/>
          </p:cNvSpPr>
          <p:nvPr>
            <p:ph type="sldNum" sz="quarter" idx="10"/>
          </p:nvPr>
        </p:nvSpPr>
        <p:spPr/>
        <p:txBody>
          <a:bodyPr/>
          <a:lstStyle/>
          <a:p>
            <a:fld id="{199FC9BC-6231-4737-8174-A9AFF06733BF}"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solidFill>
              <a:schemeClr val="tx1"/>
            </a:solidFill>
          </a:ln>
        </p:spPr>
        <p:txBody>
          <a:bodyPr lIns="91425" tIns="91425" rIns="91425" bIns="91425" anchor="t" anchorCtr="0">
            <a:noAutofit/>
          </a:bodyPr>
          <a:lstStyle/>
          <a:p>
            <a:pPr marL="0" marR="0" lvl="0" indent="0" algn="l" rtl="0">
              <a:spcBef>
                <a:spcPts val="0"/>
              </a:spcBef>
              <a:buSzPct val="25000"/>
              <a:buNone/>
            </a:pPr>
            <a:r>
              <a:rPr lang="en" sz="1800" b="0" i="0" u="none" strike="noStrike" cap="none" dirty="0" smtClean="0">
                <a:solidFill>
                  <a:schemeClr val="dk1"/>
                </a:solidFill>
                <a:latin typeface="Arial"/>
                <a:ea typeface="Arial"/>
                <a:cs typeface="Arial"/>
                <a:sym typeface="Arial"/>
              </a:rPr>
              <a:t>Finally, what</a:t>
            </a:r>
            <a:r>
              <a:rPr lang="en" sz="1800" b="0" i="0" u="none" strike="noStrike" cap="none" baseline="0" dirty="0" smtClean="0">
                <a:solidFill>
                  <a:schemeClr val="dk1"/>
                </a:solidFill>
                <a:latin typeface="Arial"/>
                <a:ea typeface="Arial"/>
                <a:cs typeface="Arial"/>
                <a:sym typeface="Arial"/>
              </a:rPr>
              <a:t> are some health issues related to substance use that you think you should look out for?</a:t>
            </a:r>
          </a:p>
          <a:p>
            <a:pPr marL="0" marR="0" lvl="0" indent="0" algn="l" rtl="0">
              <a:spcBef>
                <a:spcPts val="0"/>
              </a:spcBef>
              <a:buSzPct val="25000"/>
              <a:buNone/>
            </a:pPr>
            <a:r>
              <a:rPr lang="en" sz="1800" b="1" i="0" u="none" strike="noStrike" cap="none" baseline="0" dirty="0" smtClean="0">
                <a:solidFill>
                  <a:schemeClr val="dk1"/>
                </a:solidFill>
                <a:latin typeface="Arial"/>
                <a:ea typeface="Arial"/>
                <a:cs typeface="Arial"/>
                <a:sym typeface="Arial"/>
              </a:rPr>
              <a:t>(WAIT FOR ANSWERS)</a:t>
            </a:r>
          </a:p>
          <a:p>
            <a:pPr marL="0" marR="0" lvl="0" indent="0" algn="l" rtl="0">
              <a:spcBef>
                <a:spcPts val="0"/>
              </a:spcBef>
              <a:buSzPct val="25000"/>
              <a:buNone/>
            </a:pPr>
            <a:endParaRPr lang="en" sz="1800" b="1" i="0" u="none" strike="noStrike" cap="none" baseline="0" dirty="0" smtClean="0">
              <a:solidFill>
                <a:schemeClr val="dk1"/>
              </a:solidFill>
              <a:latin typeface="Arial"/>
              <a:ea typeface="Arial"/>
              <a:cs typeface="Arial"/>
              <a:sym typeface="Arial"/>
            </a:endParaRPr>
          </a:p>
          <a:p>
            <a:pPr marL="0" marR="0" lvl="0" indent="0" algn="l" rtl="0">
              <a:spcBef>
                <a:spcPts val="0"/>
              </a:spcBef>
              <a:buSzPct val="25000"/>
              <a:buNone/>
            </a:pPr>
            <a:r>
              <a:rPr lang="en" sz="1800" b="1" i="0" u="none" strike="noStrike" cap="none" baseline="0" dirty="0" smtClean="0">
                <a:solidFill>
                  <a:schemeClr val="dk1"/>
                </a:solidFill>
                <a:latin typeface="Arial"/>
                <a:ea typeface="Arial"/>
                <a:cs typeface="Arial"/>
                <a:sym typeface="Arial"/>
              </a:rPr>
              <a:t>(CLICK SLIDE)</a:t>
            </a:r>
          </a:p>
          <a:p>
            <a:pPr marL="0" marR="0" lvl="0" indent="0" algn="l" rtl="0">
              <a:spcBef>
                <a:spcPts val="0"/>
              </a:spcBef>
              <a:buSzPct val="25000"/>
              <a:buNone/>
            </a:pPr>
            <a:r>
              <a:rPr lang="en" sz="1800" b="0" i="0" u="none" strike="noStrike" cap="none" baseline="0" dirty="0" smtClean="0">
                <a:solidFill>
                  <a:schemeClr val="dk1"/>
                </a:solidFill>
                <a:latin typeface="Arial"/>
                <a:ea typeface="Arial"/>
                <a:cs typeface="Arial"/>
                <a:sym typeface="Arial"/>
              </a:rPr>
              <a:t>Some potential health issues you may notice are nosebleeds, frequent sickness, wetting lips or excessive thirst, and sores or spots around your son’s mouth.</a:t>
            </a:r>
            <a:endParaRPr lang="en" sz="1800" b="0" i="0" u="none" strike="noStrike" cap="none" dirty="0">
              <a:solidFill>
                <a:schemeClr val="dk1"/>
              </a:solidFill>
              <a:latin typeface="Arial"/>
              <a:ea typeface="Arial"/>
              <a:cs typeface="Arial"/>
              <a:sym typeface="Arial"/>
            </a:endParaRPr>
          </a:p>
        </p:txBody>
      </p:sp>
      <p:sp>
        <p:nvSpPr>
          <p:cNvPr id="2" name="Slide Number Placeholder 1"/>
          <p:cNvSpPr>
            <a:spLocks noGrp="1"/>
          </p:cNvSpPr>
          <p:nvPr>
            <p:ph type="sldNum" sz="quarter" idx="10"/>
          </p:nvPr>
        </p:nvSpPr>
        <p:spPr/>
        <p:txBody>
          <a:bodyPr/>
          <a:lstStyle/>
          <a:p>
            <a:fld id="{199FC9BC-6231-4737-8174-A9AFF06733BF}"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solidFill>
              <a:schemeClr val="tx1"/>
            </a:solid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 sz="1800" b="0" i="0" u="none" strike="noStrike" cap="none" dirty="0" smtClean="0">
                <a:solidFill>
                  <a:schemeClr val="dk1"/>
                </a:solidFill>
                <a:latin typeface="Arial"/>
                <a:ea typeface="Arial"/>
                <a:cs typeface="Arial"/>
                <a:sym typeface="Arial"/>
              </a:rPr>
              <a:t>In addition to knowing some of the signs and symptoms of teen substance use it is also important to understand that…</a:t>
            </a:r>
            <a:r>
              <a:rPr lang="en" sz="1800" b="1" i="0" u="none" strike="noStrike" cap="none" dirty="0" smtClean="0">
                <a:solidFill>
                  <a:schemeClr val="dk1"/>
                </a:solidFill>
                <a:latin typeface="Arial"/>
                <a:ea typeface="Arial"/>
                <a:cs typeface="Arial"/>
                <a:sym typeface="Arial"/>
              </a:rPr>
              <a:t>(READ SLIDE)</a:t>
            </a:r>
          </a:p>
          <a:p>
            <a:pPr marL="0" marR="0" lvl="0" indent="0" algn="l" rtl="0">
              <a:spcBef>
                <a:spcPts val="0"/>
              </a:spcBef>
              <a:buClr>
                <a:schemeClr val="dk1"/>
              </a:buClr>
              <a:buSzPct val="25000"/>
              <a:buFont typeface="Arial"/>
              <a:buNone/>
            </a:pPr>
            <a:endParaRPr lang="en" sz="1800" b="0" i="0" u="none" strike="noStrike" cap="none" dirty="0" smtClean="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 sz="1800" b="0" i="0" u="none" strike="noStrike" cap="none" dirty="0" smtClean="0">
                <a:solidFill>
                  <a:schemeClr val="dk1"/>
                </a:solidFill>
                <a:latin typeface="Arial"/>
                <a:ea typeface="Arial"/>
                <a:cs typeface="Arial"/>
                <a:sym typeface="Arial"/>
              </a:rPr>
              <a:t>This means that</a:t>
            </a:r>
            <a:r>
              <a:rPr lang="en" sz="1800" b="0" i="0" u="none" strike="noStrike" cap="none" baseline="0" dirty="0" smtClean="0">
                <a:solidFill>
                  <a:schemeClr val="dk1"/>
                </a:solidFill>
                <a:latin typeface="Arial"/>
                <a:ea typeface="Arial"/>
                <a:cs typeface="Arial"/>
                <a:sym typeface="Arial"/>
              </a:rPr>
              <a:t> you play a big role in</a:t>
            </a:r>
            <a:r>
              <a:rPr lang="en" sz="1800" b="0" i="0" u="none" strike="noStrike" cap="none" dirty="0" smtClean="0">
                <a:solidFill>
                  <a:schemeClr val="dk1"/>
                </a:solidFill>
                <a:latin typeface="Arial"/>
                <a:ea typeface="Arial"/>
                <a:cs typeface="Arial"/>
                <a:sym typeface="Arial"/>
              </a:rPr>
              <a:t> </a:t>
            </a:r>
            <a:r>
              <a:rPr lang="en" sz="1800" b="0" i="0" u="none" strike="noStrike" cap="none" baseline="0" dirty="0" smtClean="0">
                <a:solidFill>
                  <a:schemeClr val="dk1"/>
                </a:solidFill>
                <a:latin typeface="Arial"/>
                <a:ea typeface="Arial"/>
                <a:cs typeface="Arial"/>
                <a:sym typeface="Arial"/>
              </a:rPr>
              <a:t>decreasing your son’s risk of substance use</a:t>
            </a:r>
            <a:r>
              <a:rPr lang="en" sz="1800" b="0" i="0" u="none" strike="noStrike" cap="none" dirty="0" smtClean="0">
                <a:solidFill>
                  <a:schemeClr val="dk1"/>
                </a:solidFill>
                <a:latin typeface="Arial"/>
                <a:ea typeface="Arial"/>
                <a:cs typeface="Arial"/>
                <a:sym typeface="Arial"/>
              </a:rPr>
              <a:t> by being someone he can talk to and being their to support him.</a:t>
            </a:r>
          </a:p>
        </p:txBody>
      </p:sp>
      <p:sp>
        <p:nvSpPr>
          <p:cNvPr id="2" name="Slide Number Placeholder 1"/>
          <p:cNvSpPr>
            <a:spLocks noGrp="1"/>
          </p:cNvSpPr>
          <p:nvPr>
            <p:ph type="sldNum" sz="quarter" idx="10"/>
          </p:nvPr>
        </p:nvSpPr>
        <p:spPr/>
        <p:txBody>
          <a:bodyPr/>
          <a:lstStyle/>
          <a:p>
            <a:fld id="{199FC9BC-6231-4737-8174-A9AFF06733BF}"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8" name="Shape 78"/>
          <p:cNvSpPr txBox="1">
            <a:spLocks noGrp="1"/>
          </p:cNvSpPr>
          <p:nvPr>
            <p:ph type="body" idx="1"/>
          </p:nvPr>
        </p:nvSpPr>
        <p:spPr>
          <a:xfrm>
            <a:off x="685800" y="4343400"/>
            <a:ext cx="5486399" cy="4114800"/>
          </a:xfrm>
          <a:prstGeom prst="rect">
            <a:avLst/>
          </a:prstGeom>
          <a:noFill/>
          <a:ln>
            <a:solidFill>
              <a:schemeClr val="tx1"/>
            </a:solid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800" b="0" i="0" u="none" strike="noStrike" cap="none" dirty="0" smtClean="0">
                <a:solidFill>
                  <a:schemeClr val="dk1"/>
                </a:solidFill>
                <a:latin typeface="Arial"/>
                <a:ea typeface="Arial"/>
                <a:cs typeface="Arial"/>
                <a:sym typeface="Arial"/>
              </a:rPr>
              <a:t>First, let’s </a:t>
            </a:r>
            <a:r>
              <a:rPr lang="en" sz="1800" b="0" i="0" u="none" strike="noStrike" cap="none" dirty="0">
                <a:solidFill>
                  <a:schemeClr val="dk1"/>
                </a:solidFill>
                <a:latin typeface="Arial"/>
                <a:ea typeface="Arial"/>
                <a:cs typeface="Arial"/>
                <a:sym typeface="Arial"/>
              </a:rPr>
              <a:t>go over some statistics about substance use among young people</a:t>
            </a:r>
            <a:r>
              <a:rPr lang="en" sz="1800" b="0" i="0" u="none" strike="noStrike" cap="none" dirty="0" smtClean="0">
                <a:solidFill>
                  <a:schemeClr val="dk1"/>
                </a:solidFill>
                <a:latin typeface="Arial"/>
                <a:ea typeface="Arial"/>
                <a:cs typeface="Arial"/>
                <a:sym typeface="Arial"/>
              </a:rPr>
              <a:t>.</a:t>
            </a:r>
          </a:p>
          <a:p>
            <a:pPr marL="0" marR="0" lvl="0" indent="0" algn="l" rtl="0">
              <a:spcBef>
                <a:spcPts val="0"/>
              </a:spcBef>
              <a:spcAft>
                <a:spcPts val="0"/>
              </a:spcAft>
              <a:buClr>
                <a:schemeClr val="dk1"/>
              </a:buClr>
              <a:buSzPct val="25000"/>
              <a:buFont typeface="Arial"/>
              <a:buNone/>
            </a:pPr>
            <a:endParaRPr lang="en" sz="1800" b="0" i="0" u="none" strike="noStrike" cap="none"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 sz="1800" b="1" i="0" u="none" strike="noStrike" cap="none" dirty="0" smtClean="0">
                <a:solidFill>
                  <a:schemeClr val="dk1"/>
                </a:solidFill>
                <a:latin typeface="Arial"/>
                <a:ea typeface="Arial"/>
                <a:cs typeface="Arial"/>
                <a:sym typeface="Arial"/>
              </a:rPr>
              <a:t>(READ</a:t>
            </a:r>
            <a:r>
              <a:rPr lang="en" sz="1800" b="1" i="0" u="none" strike="noStrike" cap="none" baseline="0" dirty="0" smtClean="0">
                <a:solidFill>
                  <a:schemeClr val="dk1"/>
                </a:solidFill>
                <a:latin typeface="Arial"/>
                <a:ea typeface="Arial"/>
                <a:cs typeface="Arial"/>
                <a:sym typeface="Arial"/>
              </a:rPr>
              <a:t> SLIDE)</a:t>
            </a:r>
            <a:endParaRPr lang="en" sz="1800" b="1" i="0" u="none" strike="noStrike" cap="none"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
        <p:nvSpPr>
          <p:cNvPr id="2" name="Slide Number Placeholder 1"/>
          <p:cNvSpPr>
            <a:spLocks noGrp="1"/>
          </p:cNvSpPr>
          <p:nvPr>
            <p:ph type="sldNum" sz="quarter" idx="10"/>
          </p:nvPr>
        </p:nvSpPr>
        <p:spPr/>
        <p:txBody>
          <a:bodyPr/>
          <a:lstStyle/>
          <a:p>
            <a:fld id="{199FC9BC-6231-4737-8174-A9AFF06733BF}"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5" name="Shape 215"/>
          <p:cNvSpPr txBox="1">
            <a:spLocks noGrp="1"/>
          </p:cNvSpPr>
          <p:nvPr>
            <p:ph type="body" idx="1"/>
          </p:nvPr>
        </p:nvSpPr>
        <p:spPr>
          <a:xfrm>
            <a:off x="685800" y="4343400"/>
            <a:ext cx="5486399" cy="4114800"/>
          </a:xfrm>
          <a:prstGeom prst="rect">
            <a:avLst/>
          </a:prstGeom>
          <a:noFill/>
          <a:ln>
            <a:solidFill>
              <a:schemeClr val="tx1"/>
            </a:solid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800" b="0" i="0" u="none" strike="noStrike" cap="none" dirty="0" smtClean="0">
                <a:solidFill>
                  <a:schemeClr val="dk1"/>
                </a:solidFill>
                <a:latin typeface="Arial"/>
                <a:ea typeface="Arial"/>
                <a:cs typeface="Arial"/>
                <a:sym typeface="Arial"/>
              </a:rPr>
              <a:t>We</a:t>
            </a:r>
            <a:r>
              <a:rPr lang="en-US" sz="1800" b="0" i="0" u="none" strike="noStrike" cap="none" baseline="0" dirty="0" smtClean="0">
                <a:solidFill>
                  <a:schemeClr val="dk1"/>
                </a:solidFill>
                <a:latin typeface="Arial"/>
                <a:ea typeface="Arial"/>
                <a:cs typeface="Arial"/>
                <a:sym typeface="Arial"/>
              </a:rPr>
              <a:t> share the different signs and symptoms of substance use because it can help you to identify substance use early on. </a:t>
            </a:r>
          </a:p>
          <a:p>
            <a:pPr marL="0" marR="0" lvl="0" indent="0" algn="l" rtl="0">
              <a:spcBef>
                <a:spcPts val="0"/>
              </a:spcBef>
              <a:buClr>
                <a:schemeClr val="dk1"/>
              </a:buClr>
              <a:buSzPct val="25000"/>
              <a:buFont typeface="Arial"/>
              <a:buNone/>
            </a:pPr>
            <a:endParaRPr lang="en-US" sz="1800" dirty="0"/>
          </a:p>
          <a:p>
            <a:pPr marL="0" marR="0" lvl="0" indent="0" algn="l" rtl="0">
              <a:spcBef>
                <a:spcPts val="0"/>
              </a:spcBef>
              <a:buClr>
                <a:schemeClr val="dk1"/>
              </a:buClr>
              <a:buSzPct val="25000"/>
              <a:buFont typeface="Arial"/>
              <a:buNone/>
            </a:pPr>
            <a:r>
              <a:rPr lang="en-US" sz="1800" b="0" i="0" u="none" strike="noStrike" cap="none" baseline="0" dirty="0" smtClean="0">
                <a:solidFill>
                  <a:schemeClr val="dk1"/>
                </a:solidFill>
                <a:latin typeface="Arial"/>
                <a:ea typeface="Arial"/>
                <a:cs typeface="Arial"/>
                <a:sym typeface="Arial"/>
              </a:rPr>
              <a:t>Early detection can help you to intervene and identify what type of services and support your son needs before their substance use worsens and creates long term consequences.</a:t>
            </a:r>
            <a:r>
              <a:rPr lang="en-US" sz="1800" b="0" i="0" u="none" strike="noStrike" cap="none" baseline="30000" dirty="0" smtClean="0">
                <a:solidFill>
                  <a:schemeClr val="dk1"/>
                </a:solidFill>
                <a:latin typeface="Arial"/>
                <a:ea typeface="Arial"/>
                <a:cs typeface="Arial"/>
                <a:sym typeface="Arial"/>
              </a:rPr>
              <a:t>1</a:t>
            </a:r>
            <a:r>
              <a:rPr lang="en-US" sz="1800" b="0" i="0" u="none" strike="noStrike" cap="none" baseline="0" dirty="0" smtClean="0">
                <a:solidFill>
                  <a:schemeClr val="dk1"/>
                </a:solidFill>
                <a:latin typeface="Arial"/>
                <a:ea typeface="Arial"/>
                <a:cs typeface="Arial"/>
                <a:sym typeface="Arial"/>
              </a:rPr>
              <a:t> </a:t>
            </a:r>
            <a:endParaRPr sz="1800" b="0" i="0" u="none" strike="noStrike" cap="none" dirty="0">
              <a:solidFill>
                <a:schemeClr val="dk1"/>
              </a:solidFill>
              <a:latin typeface="Arial"/>
              <a:ea typeface="Arial"/>
              <a:cs typeface="Arial"/>
              <a:sym typeface="Arial"/>
            </a:endParaRPr>
          </a:p>
        </p:txBody>
      </p:sp>
      <p:sp>
        <p:nvSpPr>
          <p:cNvPr id="2" name="Slide Number Placeholder 1"/>
          <p:cNvSpPr>
            <a:spLocks noGrp="1"/>
          </p:cNvSpPr>
          <p:nvPr>
            <p:ph type="sldNum" sz="quarter" idx="10"/>
          </p:nvPr>
        </p:nvSpPr>
        <p:spPr/>
        <p:txBody>
          <a:bodyPr/>
          <a:lstStyle/>
          <a:p>
            <a:fld id="{199FC9BC-6231-4737-8174-A9AFF06733BF}"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5800" y="4343400"/>
            <a:ext cx="5486399" cy="4114800"/>
          </a:xfrm>
          <a:prstGeom prst="rect">
            <a:avLst/>
          </a:prstGeom>
          <a:noFill/>
          <a:ln>
            <a:solidFill>
              <a:schemeClr val="tx1"/>
            </a:solid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800" b="0" i="0" u="none" strike="noStrike" cap="none" dirty="0" smtClean="0">
                <a:solidFill>
                  <a:schemeClr val="dk1"/>
                </a:solidFill>
                <a:latin typeface="Arial"/>
                <a:ea typeface="Arial"/>
                <a:cs typeface="Arial"/>
                <a:sym typeface="Arial"/>
              </a:rPr>
              <a:t>In order to best support</a:t>
            </a:r>
            <a:r>
              <a:rPr lang="en-US" sz="1800" b="0" i="0" u="none" strike="noStrike" cap="none" baseline="0" dirty="0" smtClean="0">
                <a:solidFill>
                  <a:schemeClr val="dk1"/>
                </a:solidFill>
                <a:latin typeface="Arial"/>
                <a:ea typeface="Arial"/>
                <a:cs typeface="Arial"/>
                <a:sym typeface="Arial"/>
              </a:rPr>
              <a:t> your son it is important not to dismiss the warning signs. </a:t>
            </a:r>
          </a:p>
          <a:p>
            <a:pPr marL="0" marR="0" lvl="0" indent="0" algn="l" rtl="0">
              <a:spcBef>
                <a:spcPts val="0"/>
              </a:spcBef>
              <a:buClr>
                <a:schemeClr val="dk1"/>
              </a:buClr>
              <a:buSzPct val="25000"/>
              <a:buFont typeface="Arial"/>
              <a:buNone/>
            </a:pPr>
            <a:endParaRPr lang="en-US" sz="1800" dirty="0"/>
          </a:p>
          <a:p>
            <a:pPr marL="0" marR="0" lvl="0" indent="0" algn="l" rtl="0">
              <a:spcBef>
                <a:spcPts val="0"/>
              </a:spcBef>
              <a:buClr>
                <a:schemeClr val="dk1"/>
              </a:buClr>
              <a:buSzPct val="25000"/>
              <a:buFont typeface="Arial"/>
              <a:buNone/>
            </a:pPr>
            <a:r>
              <a:rPr lang="en-US" sz="1800" b="0" i="0" u="none" strike="noStrike" cap="none" dirty="0" smtClean="0">
                <a:solidFill>
                  <a:schemeClr val="dk1"/>
                </a:solidFill>
                <a:latin typeface="Arial"/>
                <a:ea typeface="Arial"/>
                <a:cs typeface="Arial"/>
                <a:sym typeface="Arial"/>
              </a:rPr>
              <a:t>Here are some things to remember</a:t>
            </a:r>
            <a:r>
              <a:rPr lang="en-US" sz="1800" b="0" i="0" u="none" strike="noStrike" cap="none" baseline="0" dirty="0" smtClean="0">
                <a:solidFill>
                  <a:schemeClr val="dk1"/>
                </a:solidFill>
                <a:latin typeface="Arial"/>
                <a:ea typeface="Arial"/>
                <a:cs typeface="Arial"/>
                <a:sym typeface="Arial"/>
              </a:rPr>
              <a:t> to help you catch the warning signs.</a:t>
            </a:r>
          </a:p>
          <a:p>
            <a:pPr marL="0" marR="0" lvl="0" indent="0" algn="l" rtl="0">
              <a:spcBef>
                <a:spcPts val="0"/>
              </a:spcBef>
              <a:buClr>
                <a:schemeClr val="dk1"/>
              </a:buClr>
              <a:buSzPct val="25000"/>
              <a:buFont typeface="Arial"/>
              <a:buNone/>
            </a:pPr>
            <a:r>
              <a:rPr lang="en-US" sz="1800" b="1" i="0" u="none" strike="noStrike" cap="none" baseline="0" dirty="0" smtClean="0">
                <a:solidFill>
                  <a:schemeClr val="dk1"/>
                </a:solidFill>
                <a:latin typeface="Arial"/>
                <a:ea typeface="Arial"/>
                <a:cs typeface="Arial"/>
                <a:sym typeface="Arial"/>
              </a:rPr>
              <a:t>(READ SLIDE)</a:t>
            </a:r>
            <a:endParaRPr sz="1800" b="1" i="0" u="none" strike="noStrike" cap="none" dirty="0">
              <a:solidFill>
                <a:schemeClr val="dk1"/>
              </a:solidFill>
              <a:latin typeface="Arial"/>
              <a:ea typeface="Arial"/>
              <a:cs typeface="Arial"/>
              <a:sym typeface="Arial"/>
            </a:endParaRPr>
          </a:p>
        </p:txBody>
      </p:sp>
      <p:sp>
        <p:nvSpPr>
          <p:cNvPr id="2" name="Slide Number Placeholder 1"/>
          <p:cNvSpPr>
            <a:spLocks noGrp="1"/>
          </p:cNvSpPr>
          <p:nvPr>
            <p:ph type="sldNum" sz="quarter" idx="10"/>
          </p:nvPr>
        </p:nvSpPr>
        <p:spPr/>
        <p:txBody>
          <a:bodyPr/>
          <a:lstStyle/>
          <a:p>
            <a:fld id="{199FC9BC-6231-4737-8174-A9AFF06733BF}"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a:noFill/>
          <a:ln>
            <a:solidFill>
              <a:schemeClr val="tx1"/>
            </a:solidFill>
          </a:ln>
        </p:spPr>
        <p:txBody>
          <a:bodyPr lIns="91425" tIns="91425" rIns="91425" bIns="91425" anchor="t" anchorCtr="0">
            <a:noAutofit/>
          </a:bodyPr>
          <a:lstStyle/>
          <a:p>
            <a:pPr marL="0" marR="0" lvl="0" indent="0" algn="l" rtl="0">
              <a:spcBef>
                <a:spcPts val="0"/>
              </a:spcBef>
              <a:spcAft>
                <a:spcPts val="0"/>
              </a:spcAft>
              <a:buSzPct val="25000"/>
              <a:buNone/>
            </a:pPr>
            <a:r>
              <a:rPr lang="en" sz="1600" b="0" i="0" u="none" strike="noStrike" cap="none" dirty="0">
                <a:solidFill>
                  <a:schemeClr val="dk1"/>
                </a:solidFill>
                <a:latin typeface="Arial"/>
                <a:ea typeface="Arial"/>
                <a:cs typeface="Arial"/>
                <a:sym typeface="Arial"/>
              </a:rPr>
              <a:t>One way for young people to avoid drugs is to get into things that make them feel good about themselves and what they can do. </a:t>
            </a:r>
          </a:p>
          <a:p>
            <a:pPr marL="0" marR="0" lvl="0" indent="0" algn="l" rtl="0">
              <a:spcBef>
                <a:spcPts val="0"/>
              </a:spcBef>
              <a:spcAft>
                <a:spcPts val="0"/>
              </a:spcAft>
              <a:buSzPct val="25000"/>
              <a:buNone/>
            </a:pPr>
            <a:endParaRPr sz="16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 sz="1600" b="0" i="0" u="none" strike="noStrike" cap="none" dirty="0">
                <a:solidFill>
                  <a:schemeClr val="dk1"/>
                </a:solidFill>
                <a:latin typeface="Arial"/>
                <a:ea typeface="Arial"/>
                <a:cs typeface="Arial"/>
                <a:sym typeface="Arial"/>
              </a:rPr>
              <a:t>Some people are good at sports, singing, playing a musical instrument, dancing, writing, drawing, speaking, and a lot of other things.</a:t>
            </a:r>
          </a:p>
          <a:p>
            <a:pPr marL="0" marR="0" lvl="0" indent="0" algn="l" rtl="0">
              <a:spcBef>
                <a:spcPts val="0"/>
              </a:spcBef>
              <a:spcAft>
                <a:spcPts val="0"/>
              </a:spcAft>
              <a:buSzPct val="25000"/>
              <a:buNone/>
            </a:pPr>
            <a:endParaRPr sz="16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 sz="1600" b="0" i="0" u="none" strike="noStrike" cap="none" dirty="0" smtClean="0">
                <a:solidFill>
                  <a:schemeClr val="dk1"/>
                </a:solidFill>
                <a:latin typeface="Arial"/>
                <a:ea typeface="Arial"/>
                <a:cs typeface="Arial"/>
                <a:sym typeface="Arial"/>
              </a:rPr>
              <a:t>What are some things your sons are good at?</a:t>
            </a:r>
            <a:endParaRPr lang="en" sz="16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SzPct val="25000"/>
              <a:buNone/>
            </a:pPr>
            <a:endParaRPr sz="1600" b="1" i="1" u="none" strike="noStrike" cap="none"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 sz="1600" b="1" i="0" u="none" strike="noStrike" cap="none" dirty="0" smtClean="0">
                <a:solidFill>
                  <a:schemeClr val="dk1"/>
                </a:solidFill>
                <a:latin typeface="Arial"/>
                <a:ea typeface="Arial"/>
                <a:cs typeface="Arial"/>
                <a:sym typeface="Arial"/>
              </a:rPr>
              <a:t>(WAIT FOR ANSWERS)</a:t>
            </a:r>
            <a:endParaRPr lang="en" sz="16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SzPct val="25000"/>
              <a:buNone/>
            </a:pPr>
            <a:endParaRPr sz="16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 sz="1600" b="0" i="0" u="none" strike="noStrike" cap="none" dirty="0" smtClean="0">
                <a:solidFill>
                  <a:schemeClr val="dk1"/>
                </a:solidFill>
                <a:latin typeface="Arial"/>
                <a:ea typeface="Arial"/>
                <a:cs typeface="Arial"/>
                <a:sym typeface="Arial"/>
              </a:rPr>
              <a:t>Thank you</a:t>
            </a:r>
            <a:r>
              <a:rPr lang="en" sz="1600" b="0" i="0" u="none" strike="noStrike" cap="none" baseline="0" dirty="0" smtClean="0">
                <a:solidFill>
                  <a:schemeClr val="dk1"/>
                </a:solidFill>
                <a:latin typeface="Arial"/>
                <a:ea typeface="Arial"/>
                <a:cs typeface="Arial"/>
                <a:sym typeface="Arial"/>
              </a:rPr>
              <a:t> for sharing. One of the reasons it is important to address concerns about substance use is because it can have negative consequences that affect their talent and future goals.</a:t>
            </a:r>
            <a:endParaRPr lang="en" sz="1600" b="0" i="0" u="none" strike="noStrike" cap="none"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600" b="0" i="0" u="none" strike="noStrike" cap="none" dirty="0">
              <a:solidFill>
                <a:schemeClr val="dk1"/>
              </a:solidFill>
              <a:latin typeface="Arial"/>
              <a:ea typeface="Arial"/>
              <a:cs typeface="Arial"/>
              <a:sym typeface="Arial"/>
            </a:endParaRPr>
          </a:p>
        </p:txBody>
      </p:sp>
      <p:sp>
        <p:nvSpPr>
          <p:cNvPr id="2" name="Slide Number Placeholder 1"/>
          <p:cNvSpPr>
            <a:spLocks noGrp="1"/>
          </p:cNvSpPr>
          <p:nvPr>
            <p:ph type="sldNum" sz="quarter" idx="10"/>
          </p:nvPr>
        </p:nvSpPr>
        <p:spPr/>
        <p:txBody>
          <a:bodyPr/>
          <a:lstStyle/>
          <a:p>
            <a:fld id="{199FC9BC-6231-4737-8174-A9AFF06733BF}"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403225" y="576263"/>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8" name="Shape 238"/>
          <p:cNvSpPr txBox="1">
            <a:spLocks noGrp="1"/>
          </p:cNvSpPr>
          <p:nvPr>
            <p:ph type="body" idx="1"/>
          </p:nvPr>
        </p:nvSpPr>
        <p:spPr>
          <a:xfrm>
            <a:off x="707568" y="4255521"/>
            <a:ext cx="5486399" cy="3549537"/>
          </a:xfrm>
          <a:prstGeom prst="rect">
            <a:avLst/>
          </a:prstGeom>
          <a:noFill/>
          <a:ln>
            <a:solidFill>
              <a:schemeClr val="tx1"/>
            </a:solidFill>
          </a:ln>
        </p:spPr>
        <p:txBody>
          <a:bodyPr lIns="91425" tIns="91425" rIns="91425" bIns="91425" anchor="t" anchorCtr="0">
            <a:noAutofit/>
          </a:bodyPr>
          <a:lstStyle/>
          <a:p>
            <a:pPr marL="0" marR="0" lvl="0" indent="0" algn="l" rtl="0">
              <a:spcBef>
                <a:spcPts val="0"/>
              </a:spcBef>
              <a:spcAft>
                <a:spcPts val="0"/>
              </a:spcAft>
              <a:buSzPct val="25000"/>
              <a:buNone/>
            </a:pPr>
            <a:r>
              <a:rPr lang="en" sz="1200" b="0" i="0" u="none" strike="noStrike" cap="none" dirty="0">
                <a:solidFill>
                  <a:schemeClr val="dk1"/>
                </a:solidFill>
                <a:sym typeface="Arial"/>
              </a:rPr>
              <a:t>All these places offer help to people on drugs who would like to stop using them. </a:t>
            </a:r>
            <a:r>
              <a:rPr lang="en" sz="1200" b="0" i="0" u="none" strike="noStrike" cap="none" dirty="0" smtClean="0">
                <a:solidFill>
                  <a:schemeClr val="dk1"/>
                </a:solidFill>
                <a:sym typeface="Arial"/>
              </a:rPr>
              <a:t>They </a:t>
            </a:r>
            <a:r>
              <a:rPr lang="en" sz="1200" b="0" i="0" u="none" strike="noStrike" cap="none" dirty="0">
                <a:solidFill>
                  <a:schemeClr val="dk1"/>
                </a:solidFill>
                <a:sym typeface="Arial"/>
              </a:rPr>
              <a:t>can help adults and kids who want to quit. </a:t>
            </a:r>
          </a:p>
          <a:p>
            <a:pPr marL="0" marR="0" lvl="0" indent="0" algn="l" rtl="0">
              <a:spcBef>
                <a:spcPts val="0"/>
              </a:spcBef>
              <a:spcAft>
                <a:spcPts val="0"/>
              </a:spcAft>
              <a:buSzPct val="25000"/>
              <a:buNone/>
            </a:pPr>
            <a:endParaRPr sz="1200" b="0" i="0" u="none" strike="noStrike" cap="none" dirty="0">
              <a:solidFill>
                <a:schemeClr val="dk1"/>
              </a:solidFill>
              <a:sym typeface="Arial"/>
            </a:endParaRPr>
          </a:p>
          <a:p>
            <a:pPr marL="0" marR="0" lvl="0" indent="0" algn="l" rtl="0">
              <a:spcBef>
                <a:spcPts val="0"/>
              </a:spcBef>
              <a:spcAft>
                <a:spcPts val="0"/>
              </a:spcAft>
              <a:buSzPct val="25000"/>
              <a:buNone/>
            </a:pPr>
            <a:r>
              <a:rPr lang="en" sz="1200" b="0" i="0" u="none" strike="noStrike" cap="none" dirty="0">
                <a:solidFill>
                  <a:schemeClr val="dk1"/>
                </a:solidFill>
                <a:sym typeface="Arial"/>
              </a:rPr>
              <a:t>Can you think of any </a:t>
            </a:r>
            <a:r>
              <a:rPr lang="en" sz="1200" b="0" i="0" u="none" strike="noStrike" cap="none" dirty="0" smtClean="0">
                <a:solidFill>
                  <a:schemeClr val="dk1"/>
                </a:solidFill>
                <a:sym typeface="Arial"/>
              </a:rPr>
              <a:t>other places or people who </a:t>
            </a:r>
            <a:r>
              <a:rPr lang="en" sz="1200" b="0" i="0" u="none" strike="noStrike" cap="none" dirty="0">
                <a:solidFill>
                  <a:schemeClr val="dk1"/>
                </a:solidFill>
                <a:sym typeface="Arial"/>
              </a:rPr>
              <a:t>might be able to help?</a:t>
            </a:r>
          </a:p>
          <a:p>
            <a:pPr marL="0" marR="0" lvl="0" indent="0" algn="l" rtl="0">
              <a:spcBef>
                <a:spcPts val="0"/>
              </a:spcBef>
              <a:spcAft>
                <a:spcPts val="0"/>
              </a:spcAft>
              <a:buClr>
                <a:schemeClr val="dk1"/>
              </a:buClr>
              <a:buSzPct val="25000"/>
              <a:buFont typeface="Arial"/>
              <a:buNone/>
            </a:pPr>
            <a:endParaRPr lang="en-US" sz="1200" b="0" i="0" u="none" strike="noStrike" cap="none" dirty="0" smtClean="0">
              <a:solidFill>
                <a:schemeClr val="dk1"/>
              </a:solidFill>
              <a:sym typeface="Arial"/>
            </a:endParaRPr>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 sz="1200" b="1" i="0" u="none" strike="noStrike" cap="none" dirty="0" smtClean="0">
                <a:solidFill>
                  <a:schemeClr val="dk1"/>
                </a:solidFill>
                <a:sym typeface="Arial"/>
              </a:rPr>
              <a:t>Now we are going to do an activity to help you talk to your father about drugs and alcohol.</a:t>
            </a: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sym typeface="Arial"/>
            </a:endParaRPr>
          </a:p>
          <a:p>
            <a:pPr marL="0" marR="0" lvl="0" indent="0" algn="ctr" rtl="0">
              <a:spcBef>
                <a:spcPts val="0"/>
              </a:spcBef>
              <a:spcAft>
                <a:spcPts val="0"/>
              </a:spcAft>
              <a:buSzPct val="25000"/>
              <a:buNone/>
            </a:pPr>
            <a:r>
              <a:rPr lang="en" sz="1200" b="1" i="0" u="none" strike="noStrike" cap="none" dirty="0">
                <a:solidFill>
                  <a:schemeClr val="dk1"/>
                </a:solidFill>
                <a:sym typeface="Arial"/>
              </a:rPr>
              <a:t>ACTIVITY</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 sz="1200" b="0" i="0" u="none" strike="noStrike" cap="none" dirty="0">
                <a:solidFill>
                  <a:schemeClr val="dk1"/>
                </a:solidFill>
                <a:sym typeface="Arial"/>
              </a:rPr>
              <a:t>A big part of </a:t>
            </a:r>
            <a:r>
              <a:rPr lang="en" sz="1200" b="0" i="0" u="none" strike="noStrike" cap="none" dirty="0" smtClean="0">
                <a:solidFill>
                  <a:schemeClr val="dk1"/>
                </a:solidFill>
                <a:sym typeface="Arial"/>
              </a:rPr>
              <a:t>helping your sons avoid drugs and other substances </a:t>
            </a:r>
            <a:r>
              <a:rPr lang="en" sz="1200" b="0" i="0" u="none" strike="noStrike" cap="none" dirty="0">
                <a:solidFill>
                  <a:schemeClr val="dk1"/>
                </a:solidFill>
                <a:sym typeface="Arial"/>
              </a:rPr>
              <a:t>is being able to talk </a:t>
            </a:r>
            <a:r>
              <a:rPr lang="en" sz="1200" b="0" i="0" u="none" strike="noStrike" cap="none" dirty="0" smtClean="0">
                <a:solidFill>
                  <a:schemeClr val="dk1"/>
                </a:solidFill>
                <a:sym typeface="Arial"/>
              </a:rPr>
              <a:t>with them about your expectations and values.</a:t>
            </a:r>
            <a:r>
              <a:rPr lang="en" sz="1200" b="0" i="0" u="none" strike="noStrike" cap="none" baseline="0" dirty="0" smtClean="0">
                <a:solidFill>
                  <a:schemeClr val="dk1"/>
                </a:solidFill>
                <a:sym typeface="Arial"/>
              </a:rPr>
              <a:t> </a:t>
            </a:r>
            <a:r>
              <a:rPr lang="en-US" altLang="en-US" sz="1200" dirty="0" smtClean="0"/>
              <a:t>As a closing exercise, think about what you want to say to your son</a:t>
            </a:r>
            <a:r>
              <a:rPr lang="en-US" altLang="en-US" sz="1200" baseline="0" dirty="0" smtClean="0"/>
              <a:t> </a:t>
            </a:r>
            <a:r>
              <a:rPr lang="en" sz="1200" b="0" i="0" u="none" strike="noStrike" cap="none" dirty="0" smtClean="0">
                <a:solidFill>
                  <a:schemeClr val="dk1"/>
                </a:solidFill>
                <a:sym typeface="Arial"/>
              </a:rPr>
              <a:t>about </a:t>
            </a:r>
            <a:r>
              <a:rPr lang="en" sz="1200" b="0" i="0" u="none" strike="noStrike" cap="none" dirty="0">
                <a:solidFill>
                  <a:schemeClr val="dk1"/>
                </a:solidFill>
                <a:sym typeface="Arial"/>
              </a:rPr>
              <a:t>alcohol, tobacco, marijuana or other drugs? </a:t>
            </a:r>
            <a:r>
              <a:rPr lang="en" sz="1200" b="0" i="0" u="none" strike="noStrike" cap="none" dirty="0" smtClean="0">
                <a:solidFill>
                  <a:schemeClr val="dk1"/>
                </a:solidFill>
                <a:sym typeface="Arial"/>
              </a:rPr>
              <a:t>Let’s </a:t>
            </a:r>
            <a:r>
              <a:rPr lang="en" sz="1200" b="0" i="0" u="none" strike="noStrike" cap="none" dirty="0">
                <a:solidFill>
                  <a:schemeClr val="dk1"/>
                </a:solidFill>
                <a:sym typeface="Arial"/>
              </a:rPr>
              <a:t>use our Drug Activity Sheets to write down </a:t>
            </a:r>
            <a:r>
              <a:rPr lang="en" sz="1200" b="0" i="0" u="none" strike="noStrike" cap="none" dirty="0" smtClean="0">
                <a:solidFill>
                  <a:schemeClr val="dk1"/>
                </a:solidFill>
                <a:sym typeface="Arial"/>
              </a:rPr>
              <a:t>some things you want</a:t>
            </a:r>
            <a:r>
              <a:rPr lang="en" sz="1200" b="0" i="0" u="none" strike="noStrike" cap="none" baseline="0" dirty="0" smtClean="0">
                <a:solidFill>
                  <a:schemeClr val="dk1"/>
                </a:solidFill>
                <a:sym typeface="Arial"/>
              </a:rPr>
              <a:t> your son to know about substances like alcohol, tobacco, and marijuana. Make sure you are specific about what you want to say.</a:t>
            </a:r>
          </a:p>
          <a:p>
            <a:pPr marL="0" marR="0" lvl="0" indent="0" algn="ctr" rtl="0">
              <a:spcBef>
                <a:spcPts val="0"/>
              </a:spcBef>
              <a:spcAft>
                <a:spcPts val="0"/>
              </a:spcAft>
              <a:buSzPct val="25000"/>
              <a:buNone/>
            </a:pPr>
            <a:r>
              <a:rPr lang="en" sz="1200" b="1" i="0" u="none" strike="noStrike" cap="none" dirty="0" smtClean="0">
                <a:solidFill>
                  <a:schemeClr val="dk1"/>
                </a:solidFill>
                <a:sym typeface="Arial"/>
              </a:rPr>
              <a:t>(END OF PRESENTATION)</a:t>
            </a:r>
            <a:endParaRPr lang="en" sz="1200" b="1" i="0" u="none" strike="noStrike" cap="none" dirty="0">
              <a:solidFill>
                <a:schemeClr val="dk1"/>
              </a:solidFill>
              <a:sym typeface="Arial"/>
            </a:endParaRPr>
          </a:p>
          <a:p>
            <a:pPr marL="0" marR="0" lvl="0" indent="0" algn="l" rtl="0">
              <a:spcBef>
                <a:spcPts val="0"/>
              </a:spcBef>
              <a:buClr>
                <a:schemeClr val="dk1"/>
              </a:buClr>
              <a:buSzPct val="25000"/>
              <a:buFont typeface="Arial"/>
              <a:buNone/>
            </a:pPr>
            <a:endParaRPr sz="1400" b="0" i="0" u="none" strike="noStrike" cap="none" dirty="0">
              <a:solidFill>
                <a:schemeClr val="dk1"/>
              </a:solidFill>
              <a:sym typeface="Arial"/>
            </a:endParaRPr>
          </a:p>
        </p:txBody>
      </p:sp>
      <p:sp>
        <p:nvSpPr>
          <p:cNvPr id="2" name="Slide Number Placeholder 1"/>
          <p:cNvSpPr>
            <a:spLocks noGrp="1"/>
          </p:cNvSpPr>
          <p:nvPr>
            <p:ph type="sldNum" sz="quarter" idx="10"/>
          </p:nvPr>
        </p:nvSpPr>
        <p:spPr/>
        <p:txBody>
          <a:bodyPr/>
          <a:lstStyle/>
          <a:p>
            <a:fld id="{199FC9BC-6231-4737-8174-A9AFF06733BF}"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4" name="Shape 25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2" name="Slide Number Placeholder 1"/>
          <p:cNvSpPr>
            <a:spLocks noGrp="1"/>
          </p:cNvSpPr>
          <p:nvPr>
            <p:ph type="sldNum" sz="quarter" idx="10"/>
          </p:nvPr>
        </p:nvSpPr>
        <p:spPr/>
        <p:txBody>
          <a:bodyPr/>
          <a:lstStyle/>
          <a:p>
            <a:fld id="{199FC9BC-6231-4737-8174-A9AFF06733BF}"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a:p>
        </p:txBody>
      </p:sp>
      <p:sp>
        <p:nvSpPr>
          <p:cNvPr id="2" name="Slide Number Placeholder 1"/>
          <p:cNvSpPr>
            <a:spLocks noGrp="1"/>
          </p:cNvSpPr>
          <p:nvPr>
            <p:ph type="sldNum" sz="quarter" idx="10"/>
          </p:nvPr>
        </p:nvSpPr>
        <p:spPr/>
        <p:txBody>
          <a:bodyPr/>
          <a:lstStyle/>
          <a:p>
            <a:fld id="{199FC9BC-6231-4737-8174-A9AFF06733BF}" type="slidenum">
              <a:rPr 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8" name="Shape 26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2" name="Slide Number Placeholder 1"/>
          <p:cNvSpPr>
            <a:spLocks noGrp="1"/>
          </p:cNvSpPr>
          <p:nvPr>
            <p:ph type="sldNum" sz="quarter" idx="10"/>
          </p:nvPr>
        </p:nvSpPr>
        <p:spPr/>
        <p:txBody>
          <a:bodyPr/>
          <a:lstStyle/>
          <a:p>
            <a:fld id="{199FC9BC-6231-4737-8174-A9AFF06733BF}" type="slidenum">
              <a:rPr lang="en-US" smtClean="0"/>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a:noFill/>
          <a:ln>
            <a:solidFill>
              <a:schemeClr val="tx1"/>
            </a:solid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1800" b="0" i="0" u="none" strike="noStrike" cap="none" dirty="0" smtClean="0">
                <a:solidFill>
                  <a:schemeClr val="dk1"/>
                </a:solidFill>
                <a:latin typeface="Arial"/>
                <a:ea typeface="Arial"/>
                <a:cs typeface="Arial"/>
                <a:sym typeface="Arial"/>
              </a:rPr>
              <a:t>The first substance</a:t>
            </a:r>
            <a:r>
              <a:rPr lang="en" sz="1800" b="0" i="0" u="none" strike="noStrike" cap="none" baseline="0" dirty="0" smtClean="0">
                <a:solidFill>
                  <a:schemeClr val="dk1"/>
                </a:solidFill>
                <a:latin typeface="Arial"/>
                <a:ea typeface="Arial"/>
                <a:cs typeface="Arial"/>
                <a:sym typeface="Arial"/>
              </a:rPr>
              <a:t> we are going to talk about is alcohol.</a:t>
            </a:r>
            <a:endParaRPr lang="en" sz="18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SzPct val="25000"/>
              <a:buNone/>
            </a:pPr>
            <a:endParaRPr sz="18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 sz="1800" b="0" i="0" u="none" strike="noStrike" cap="none" dirty="0">
                <a:solidFill>
                  <a:schemeClr val="dk1"/>
                </a:solidFill>
                <a:latin typeface="Arial"/>
                <a:ea typeface="Arial"/>
                <a:cs typeface="Arial"/>
                <a:sym typeface="Arial"/>
              </a:rPr>
              <a:t>Why do you think they make it illegal for young people to drink alcohol</a:t>
            </a:r>
            <a:r>
              <a:rPr lang="en" sz="1800" b="0" i="0" u="none" strike="noStrike" cap="none" dirty="0" smtClean="0">
                <a:solidFill>
                  <a:schemeClr val="dk1"/>
                </a:solidFill>
                <a:latin typeface="Arial"/>
                <a:ea typeface="Arial"/>
                <a:cs typeface="Arial"/>
                <a:sym typeface="Arial"/>
              </a:rPr>
              <a:t>?</a:t>
            </a:r>
          </a:p>
          <a:p>
            <a:pPr marL="0" marR="0" lvl="0" indent="0" algn="l" rtl="0">
              <a:spcBef>
                <a:spcPts val="0"/>
              </a:spcBef>
              <a:spcAft>
                <a:spcPts val="0"/>
              </a:spcAft>
              <a:buSzPct val="25000"/>
              <a:buNone/>
            </a:pPr>
            <a:endParaRPr lang="en" sz="1800" b="0" i="0" u="none" strike="noStrike" cap="none" dirty="0" smtClean="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 sz="1800" b="1" i="0" u="none" strike="noStrike" cap="none" dirty="0" smtClean="0">
                <a:solidFill>
                  <a:schemeClr val="dk1"/>
                </a:solidFill>
                <a:latin typeface="Arial"/>
                <a:ea typeface="Arial"/>
                <a:cs typeface="Arial"/>
                <a:sym typeface="Arial"/>
              </a:rPr>
              <a:t>(WAIT</a:t>
            </a:r>
            <a:r>
              <a:rPr lang="en" sz="1800" b="1" i="0" u="none" strike="noStrike" cap="none" baseline="0" dirty="0" smtClean="0">
                <a:solidFill>
                  <a:schemeClr val="dk1"/>
                </a:solidFill>
                <a:latin typeface="Arial"/>
                <a:ea typeface="Arial"/>
                <a:cs typeface="Arial"/>
                <a:sym typeface="Arial"/>
              </a:rPr>
              <a:t> FOR ANSWERS)</a:t>
            </a:r>
          </a:p>
          <a:p>
            <a:pPr marL="0" marR="0" lvl="0" indent="0" algn="l" rtl="0">
              <a:spcBef>
                <a:spcPts val="0"/>
              </a:spcBef>
              <a:spcAft>
                <a:spcPts val="0"/>
              </a:spcAft>
              <a:buSzPct val="25000"/>
              <a:buNone/>
            </a:pPr>
            <a:endParaRPr lang="en" sz="18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 sz="1800" b="0" i="0" u="none" strike="noStrike" cap="none" dirty="0">
                <a:solidFill>
                  <a:schemeClr val="dk1"/>
                </a:solidFill>
                <a:latin typeface="Arial"/>
                <a:ea typeface="Arial"/>
                <a:cs typeface="Arial"/>
                <a:sym typeface="Arial"/>
              </a:rPr>
              <a:t>ANSWER: Alcohol has bad effects on the body and mind, especially for young people.</a:t>
            </a:r>
          </a:p>
          <a:p>
            <a:pPr marL="0" marR="0" lvl="0" indent="0" algn="l" rtl="0">
              <a:spcBef>
                <a:spcPts val="0"/>
              </a:spcBef>
              <a:spcAft>
                <a:spcPts val="0"/>
              </a:spcAft>
              <a:buSzPct val="25000"/>
              <a:buNone/>
            </a:pPr>
            <a:endParaRPr sz="18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 sz="1800" b="0" i="0" u="none" strike="noStrike" cap="none" dirty="0" smtClean="0">
                <a:solidFill>
                  <a:schemeClr val="dk1"/>
                </a:solidFill>
                <a:latin typeface="Arial"/>
                <a:ea typeface="Arial"/>
                <a:cs typeface="Arial"/>
                <a:sym typeface="Arial"/>
              </a:rPr>
              <a:t>Let’s discuss </a:t>
            </a:r>
            <a:r>
              <a:rPr lang="en" sz="1800" b="0" i="0" u="none" strike="noStrike" cap="none" dirty="0">
                <a:solidFill>
                  <a:schemeClr val="dk1"/>
                </a:solidFill>
                <a:latin typeface="Arial"/>
                <a:ea typeface="Arial"/>
                <a:cs typeface="Arial"/>
                <a:sym typeface="Arial"/>
              </a:rPr>
              <a:t>some of the short and long term effects. </a:t>
            </a:r>
          </a:p>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
        <p:nvSpPr>
          <p:cNvPr id="2" name="Slide Number Placeholder 1"/>
          <p:cNvSpPr>
            <a:spLocks noGrp="1"/>
          </p:cNvSpPr>
          <p:nvPr>
            <p:ph type="sldNum" sz="quarter" idx="10"/>
          </p:nvPr>
        </p:nvSpPr>
        <p:spPr/>
        <p:txBody>
          <a:bodyPr/>
          <a:lstStyle/>
          <a:p>
            <a:fld id="{199FC9BC-6231-4737-8174-A9AFF06733BF}"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a:noFill/>
          <a:ln>
            <a:solidFill>
              <a:schemeClr val="tx1"/>
            </a:solid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800" b="0" i="0" u="none" strike="noStrike" kern="1200" cap="none" dirty="0" smtClean="0">
                <a:solidFill>
                  <a:schemeClr val="dk1"/>
                </a:solidFill>
                <a:effectLst/>
                <a:latin typeface="Arial"/>
                <a:ea typeface="Arial"/>
                <a:cs typeface="Arial"/>
                <a:sym typeface="Arial"/>
              </a:rPr>
              <a:t>Some of the short-term effects of alcohol include blurred vision, hearing problems, bad decision making, bad breath, silliness, clumsiness, and hangovers.</a:t>
            </a:r>
            <a:endParaRPr lang="en" sz="1800" b="0" i="0" u="none" strike="noStrike" cap="none" dirty="0">
              <a:solidFill>
                <a:schemeClr val="dk1"/>
              </a:solidFill>
              <a:latin typeface="Arial"/>
              <a:ea typeface="Arial"/>
              <a:cs typeface="Arial"/>
              <a:sym typeface="Arial"/>
            </a:endParaRPr>
          </a:p>
        </p:txBody>
      </p:sp>
      <p:sp>
        <p:nvSpPr>
          <p:cNvPr id="2" name="Slide Number Placeholder 1"/>
          <p:cNvSpPr>
            <a:spLocks noGrp="1"/>
          </p:cNvSpPr>
          <p:nvPr>
            <p:ph type="sldNum" sz="quarter" idx="10"/>
          </p:nvPr>
        </p:nvSpPr>
        <p:spPr/>
        <p:txBody>
          <a:bodyPr/>
          <a:lstStyle/>
          <a:p>
            <a:fld id="{199FC9BC-6231-4737-8174-A9AFF06733BF}"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a:noFill/>
          <a:ln>
            <a:solidFill>
              <a:schemeClr val="tx1"/>
            </a:solid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800" b="0" i="0" u="none" strike="noStrike" kern="1200" cap="none" dirty="0" smtClean="0">
                <a:solidFill>
                  <a:schemeClr val="dk1"/>
                </a:solidFill>
                <a:effectLst/>
                <a:latin typeface="Arial"/>
                <a:ea typeface="Arial"/>
                <a:cs typeface="Arial"/>
                <a:sym typeface="Arial"/>
              </a:rPr>
              <a:t>The long-term effects of alcohol include things such as loss of appetite, stomach problems, skin problems, memory loss, and liver, heart and nervous system damage.</a:t>
            </a:r>
          </a:p>
          <a:p>
            <a:pPr marL="0" marR="0" lvl="0" indent="0" algn="l" rtl="0">
              <a:spcBef>
                <a:spcPts val="0"/>
              </a:spcBef>
              <a:buClr>
                <a:schemeClr val="dk1"/>
              </a:buClr>
              <a:buSzPct val="25000"/>
              <a:buFont typeface="Arial"/>
              <a:buNone/>
            </a:pPr>
            <a:endParaRPr lang="en-US" sz="1800" b="0" i="0" u="none" strike="noStrike" kern="1200" cap="none" dirty="0" smtClean="0">
              <a:solidFill>
                <a:schemeClr val="dk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 sz="1800" b="0" i="0" u="none" strike="noStrike" cap="none" dirty="0" smtClean="0">
                <a:solidFill>
                  <a:schemeClr val="dk1"/>
                </a:solidFill>
                <a:latin typeface="Arial"/>
                <a:ea typeface="Arial"/>
                <a:cs typeface="Arial"/>
                <a:sym typeface="Arial"/>
              </a:rPr>
              <a:t>Now let’s talk about another drug that seems to harm many young people, tobacco.</a:t>
            </a:r>
          </a:p>
          <a:p>
            <a:pPr marL="0" marR="0" lvl="0" indent="0" algn="l" rtl="0">
              <a:spcBef>
                <a:spcPts val="0"/>
              </a:spcBef>
              <a:buClr>
                <a:schemeClr val="dk1"/>
              </a:buClr>
              <a:buSzPct val="25000"/>
              <a:buFont typeface="Arial"/>
              <a:buNone/>
            </a:pPr>
            <a:endParaRPr sz="1800" b="0" i="0" u="none" strike="noStrike" cap="none" dirty="0">
              <a:solidFill>
                <a:schemeClr val="dk1"/>
              </a:solidFill>
              <a:latin typeface="Arial"/>
              <a:ea typeface="Arial"/>
              <a:cs typeface="Arial"/>
              <a:sym typeface="Arial"/>
            </a:endParaRPr>
          </a:p>
        </p:txBody>
      </p:sp>
      <p:sp>
        <p:nvSpPr>
          <p:cNvPr id="2" name="Slide Number Placeholder 1"/>
          <p:cNvSpPr>
            <a:spLocks noGrp="1"/>
          </p:cNvSpPr>
          <p:nvPr>
            <p:ph type="sldNum" sz="quarter" idx="10"/>
          </p:nvPr>
        </p:nvSpPr>
        <p:spPr/>
        <p:txBody>
          <a:bodyPr/>
          <a:lstStyle/>
          <a:p>
            <a:fld id="{199FC9BC-6231-4737-8174-A9AFF06733BF}"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a:noFill/>
          <a:ln>
            <a:solidFill>
              <a:schemeClr val="tx1"/>
            </a:solid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800" b="0" i="0" u="none" strike="noStrike" cap="none" dirty="0" smtClean="0">
                <a:solidFill>
                  <a:schemeClr val="dk1"/>
                </a:solidFill>
                <a:latin typeface="Arial"/>
                <a:ea typeface="Arial"/>
                <a:cs typeface="Arial"/>
                <a:sym typeface="Arial"/>
              </a:rPr>
              <a:t>As you know, there are a variety of products that contain tobacco including cigars, cigarettes, chewing tobacco/snuff, and pipes.</a:t>
            </a:r>
            <a:endParaRPr sz="1800" b="0" i="0" u="none" strike="noStrike" cap="none" dirty="0">
              <a:solidFill>
                <a:schemeClr val="dk1"/>
              </a:solidFill>
              <a:latin typeface="Arial"/>
              <a:ea typeface="Arial"/>
              <a:cs typeface="Arial"/>
              <a:sym typeface="Arial"/>
            </a:endParaRPr>
          </a:p>
        </p:txBody>
      </p:sp>
      <p:sp>
        <p:nvSpPr>
          <p:cNvPr id="2" name="Slide Number Placeholder 1"/>
          <p:cNvSpPr>
            <a:spLocks noGrp="1"/>
          </p:cNvSpPr>
          <p:nvPr>
            <p:ph type="sldNum" sz="quarter" idx="10"/>
          </p:nvPr>
        </p:nvSpPr>
        <p:spPr/>
        <p:txBody>
          <a:bodyPr/>
          <a:lstStyle/>
          <a:p>
            <a:fld id="{199FC9BC-6231-4737-8174-A9AFF06733BF}"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a:noFill/>
          <a:ln>
            <a:solidFill>
              <a:schemeClr val="tx1"/>
            </a:solidFill>
          </a:ln>
        </p:spPr>
        <p:txBody>
          <a:bodyPr lIns="91425" tIns="91425" rIns="91425" bIns="91425" anchor="t" anchorCtr="0">
            <a:noAutofit/>
          </a:bodyPr>
          <a:lstStyle/>
          <a:p>
            <a:pPr marL="0" marR="0" lvl="0" indent="0" algn="l" rtl="0">
              <a:spcBef>
                <a:spcPts val="0"/>
              </a:spcBef>
              <a:spcAft>
                <a:spcPts val="0"/>
              </a:spcAft>
              <a:buSzPct val="25000"/>
              <a:buNone/>
            </a:pPr>
            <a:r>
              <a:rPr lang="en" sz="1200" b="1" i="0" u="none" strike="noStrike" cap="none" dirty="0">
                <a:solidFill>
                  <a:schemeClr val="dk1"/>
                </a:solidFill>
                <a:latin typeface="Arial"/>
                <a:ea typeface="Arial"/>
                <a:cs typeface="Arial"/>
                <a:sym typeface="Arial"/>
              </a:rPr>
              <a:t>What is in </a:t>
            </a:r>
            <a:r>
              <a:rPr lang="en" sz="1200" b="1" i="0" u="none" strike="noStrike" cap="none" dirty="0" smtClean="0">
                <a:solidFill>
                  <a:schemeClr val="dk1"/>
                </a:solidFill>
                <a:latin typeface="Arial"/>
                <a:ea typeface="Arial"/>
                <a:cs typeface="Arial"/>
                <a:sym typeface="Arial"/>
              </a:rPr>
              <a:t>tobacco?</a:t>
            </a:r>
            <a:r>
              <a:rPr lang="en" sz="1200" b="1" i="0" u="none" strike="noStrike" cap="none" baseline="30000" dirty="0" smtClean="0">
                <a:solidFill>
                  <a:schemeClr val="dk1"/>
                </a:solidFill>
                <a:latin typeface="Arial"/>
                <a:ea typeface="Arial"/>
                <a:cs typeface="Arial"/>
                <a:sym typeface="Arial"/>
              </a:rPr>
              <a:t>3</a:t>
            </a:r>
            <a:endParaRPr lang="en" sz="12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 sz="1200" b="0" i="0" u="none" strike="noStrike" cap="none" dirty="0">
                <a:solidFill>
                  <a:schemeClr val="dk1"/>
                </a:solidFill>
                <a:latin typeface="Arial"/>
                <a:ea typeface="Arial"/>
                <a:cs typeface="Arial"/>
                <a:sym typeface="Arial"/>
              </a:rPr>
              <a:t>Tobacco contains numerous chemicals like tar, lead, carbon monoxide which all can cause cancer. In addition, when these chemicals are let off in the body they clog up peoples lungs. Smoking is so bad for your health that tobacco products must have a warning label on them.</a:t>
            </a:r>
          </a:p>
          <a:p>
            <a:pPr marL="0" marR="0" lvl="0" indent="0" algn="l" rtl="0">
              <a:spcBef>
                <a:spcPts val="0"/>
              </a:spcBef>
              <a:spcAft>
                <a:spcPts val="0"/>
              </a:spcAft>
              <a:buSzPct val="25000"/>
              <a:buNone/>
            </a:pPr>
            <a:endParaRPr sz="1200" b="0" i="0" u="none" strike="noStrike" cap="none" dirty="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 sz="1200" b="1" i="0" u="none" strike="noStrike" cap="none" dirty="0">
                <a:solidFill>
                  <a:schemeClr val="dk1"/>
                </a:solidFill>
                <a:latin typeface="Arial"/>
                <a:ea typeface="Arial"/>
                <a:cs typeface="Arial"/>
                <a:sym typeface="Arial"/>
              </a:rPr>
              <a:t>What does it do to the </a:t>
            </a:r>
            <a:r>
              <a:rPr lang="en" sz="1200" b="1" i="0" u="none" strike="noStrike" cap="none" dirty="0" smtClean="0">
                <a:solidFill>
                  <a:schemeClr val="dk1"/>
                </a:solidFill>
                <a:latin typeface="Arial"/>
                <a:ea typeface="Arial"/>
                <a:cs typeface="Arial"/>
                <a:sym typeface="Arial"/>
              </a:rPr>
              <a:t>body?</a:t>
            </a:r>
            <a:r>
              <a:rPr lang="en" sz="1200" b="1" i="0" u="none" strike="noStrike" cap="none" baseline="30000" dirty="0" smtClean="0">
                <a:solidFill>
                  <a:schemeClr val="dk1"/>
                </a:solidFill>
                <a:latin typeface="Arial"/>
                <a:ea typeface="Arial"/>
                <a:cs typeface="Arial"/>
                <a:sym typeface="Arial"/>
              </a:rPr>
              <a:t> 3</a:t>
            </a:r>
            <a:endParaRPr lang="en" sz="12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 sz="1200" b="0" i="0" u="none" strike="noStrike" cap="none" dirty="0">
                <a:solidFill>
                  <a:schemeClr val="dk1"/>
                </a:solidFill>
                <a:latin typeface="Arial"/>
                <a:ea typeface="Arial"/>
                <a:cs typeface="Arial"/>
                <a:sym typeface="Arial"/>
              </a:rPr>
              <a:t>Smoking doesn’t do anything good for the body. It makes the heart work faster, raises blood pressure, causes stomach ulcers, creates cancer, messes up skin, and leads to extensive mouth problems.</a:t>
            </a:r>
          </a:p>
          <a:p>
            <a:pPr marL="0" marR="0" lvl="0" indent="0" algn="l" rtl="0">
              <a:spcBef>
                <a:spcPts val="0"/>
              </a:spcBef>
              <a:spcAft>
                <a:spcPts val="0"/>
              </a:spcAft>
              <a:buSzPct val="25000"/>
              <a:buNone/>
            </a:pPr>
            <a:endParaRPr sz="1200" b="1" i="0" u="none" strike="noStrike" cap="none" dirty="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 sz="1200" b="1" i="0" u="none" strike="noStrike" cap="none" dirty="0">
                <a:solidFill>
                  <a:schemeClr val="dk1"/>
                </a:solidFill>
                <a:latin typeface="Arial"/>
                <a:ea typeface="Arial"/>
                <a:cs typeface="Arial"/>
                <a:sym typeface="Arial"/>
              </a:rPr>
              <a:t>Why do people </a:t>
            </a:r>
            <a:r>
              <a:rPr lang="en" sz="1200" b="1" i="0" u="none" strike="noStrike" cap="none" dirty="0" smtClean="0">
                <a:solidFill>
                  <a:schemeClr val="dk1"/>
                </a:solidFill>
                <a:latin typeface="Arial"/>
                <a:ea typeface="Arial"/>
                <a:cs typeface="Arial"/>
                <a:sym typeface="Arial"/>
              </a:rPr>
              <a:t>smoke?</a:t>
            </a:r>
            <a:r>
              <a:rPr lang="en" sz="1200" b="1" i="0" u="none" strike="noStrike" cap="none" baseline="30000" dirty="0" smtClean="0">
                <a:solidFill>
                  <a:schemeClr val="dk1"/>
                </a:solidFill>
                <a:latin typeface="Arial"/>
                <a:ea typeface="Arial"/>
                <a:cs typeface="Arial"/>
                <a:sym typeface="Arial"/>
              </a:rPr>
              <a:t> 3</a:t>
            </a:r>
            <a:endParaRPr lang="en" sz="1200" b="1" i="0" u="none" strike="noStrike" cap="none" dirty="0" smtClean="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 sz="1200" b="0" i="0" u="none" strike="noStrike" cap="none" dirty="0" smtClean="0">
                <a:solidFill>
                  <a:schemeClr val="dk1"/>
                </a:solidFill>
                <a:latin typeface="Arial"/>
                <a:ea typeface="Arial"/>
                <a:cs typeface="Arial"/>
                <a:sym typeface="Arial"/>
              </a:rPr>
              <a:t>One </a:t>
            </a:r>
            <a:r>
              <a:rPr lang="en" sz="1200" b="0" i="0" u="none" strike="noStrike" cap="none" dirty="0">
                <a:solidFill>
                  <a:schemeClr val="dk1"/>
                </a:solidFill>
                <a:latin typeface="Arial"/>
                <a:ea typeface="Arial"/>
                <a:cs typeface="Arial"/>
                <a:sym typeface="Arial"/>
              </a:rPr>
              <a:t>of the chemicals in tobacco is called nicotine. Nicotine is a very addictive chemical. Once it gets in the body a person feels like they physically and mentally need to have it in their system. Once a person feels this way it is very hard to quite smoking but it can be done. If the body never gets nicotine inside then a person will never experience cravings. This is why it’s not a good idea to ever experiment with cigarettes or any tobacco products.</a:t>
            </a:r>
          </a:p>
          <a:p>
            <a:pPr marL="0" marR="0" lvl="0" indent="0" algn="l" rtl="0">
              <a:spcBef>
                <a:spcPts val="0"/>
              </a:spcBef>
              <a:spcAft>
                <a:spcPts val="0"/>
              </a:spcAft>
              <a:buSzPct val="25000"/>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 sz="1200" b="0" i="0" u="none" strike="noStrike" cap="none" dirty="0">
                <a:solidFill>
                  <a:schemeClr val="tx1"/>
                </a:solidFill>
                <a:latin typeface="Arial"/>
                <a:ea typeface="Arial"/>
                <a:cs typeface="Arial"/>
                <a:sym typeface="Arial"/>
              </a:rPr>
              <a:t>So far we have talked about drugs that are legal for adults and illegal for children. Now let’s talk about marijuana.</a:t>
            </a:r>
          </a:p>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
        <p:nvSpPr>
          <p:cNvPr id="2" name="Slide Number Placeholder 1"/>
          <p:cNvSpPr>
            <a:spLocks noGrp="1"/>
          </p:cNvSpPr>
          <p:nvPr>
            <p:ph type="sldNum" sz="quarter" idx="10"/>
          </p:nvPr>
        </p:nvSpPr>
        <p:spPr/>
        <p:txBody>
          <a:bodyPr/>
          <a:lstStyle/>
          <a:p>
            <a:fld id="{199FC9BC-6231-4737-8174-A9AFF06733BF}"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solidFill>
              <a:schemeClr val="tx1"/>
            </a:solid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 sz="1600" b="0" i="0" u="none" strike="noStrike" cap="none" dirty="0" smtClean="0">
                <a:solidFill>
                  <a:schemeClr val="dk1"/>
                </a:solidFill>
                <a:latin typeface="Arial"/>
                <a:ea typeface="Arial"/>
                <a:cs typeface="Arial"/>
                <a:sym typeface="Arial"/>
              </a:rPr>
              <a:t>In the state of Illinois</a:t>
            </a:r>
            <a:r>
              <a:rPr lang="en" sz="1600" b="0" i="0" u="none" strike="noStrike" cap="none" baseline="0" dirty="0" smtClean="0">
                <a:solidFill>
                  <a:schemeClr val="dk1"/>
                </a:solidFill>
                <a:latin typeface="Arial"/>
                <a:ea typeface="Arial"/>
                <a:cs typeface="Arial"/>
                <a:sym typeface="Arial"/>
              </a:rPr>
              <a:t> it is still illegal for most adults ages 21 and over to possess marijuana anywhere in the state.</a:t>
            </a:r>
            <a:r>
              <a:rPr lang="en" sz="1600" b="0" i="0" u="none" strike="noStrike" cap="none" baseline="30000" dirty="0" smtClean="0">
                <a:solidFill>
                  <a:schemeClr val="dk1"/>
                </a:solidFill>
                <a:latin typeface="Arial"/>
                <a:ea typeface="Arial"/>
                <a:cs typeface="Arial"/>
                <a:sym typeface="Arial"/>
              </a:rPr>
              <a:t>6</a:t>
            </a:r>
            <a:endParaRPr lang="en" sz="1600" b="0" i="0" u="none" strike="noStrike" cap="none" dirty="0" smtClean="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endParaRPr lang="en" sz="1600" b="0" i="0" u="none" strike="noStrike" cap="none" dirty="0" smtClean="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 sz="1600" b="0" i="0" u="none" strike="noStrike" cap="none" dirty="0" smtClean="0">
                <a:solidFill>
                  <a:schemeClr val="dk1"/>
                </a:solidFill>
                <a:latin typeface="Arial"/>
                <a:ea typeface="Arial"/>
                <a:cs typeface="Arial"/>
                <a:sym typeface="Arial"/>
              </a:rPr>
              <a:t>Medical marijuana is only for a people with certain illnesses, usually chronic illnesses, and requires written</a:t>
            </a:r>
            <a:r>
              <a:rPr lang="en" sz="1600" b="0" i="0" u="none" strike="noStrike" cap="none" baseline="0" dirty="0" smtClean="0">
                <a:solidFill>
                  <a:schemeClr val="dk1"/>
                </a:solidFill>
                <a:latin typeface="Arial"/>
                <a:ea typeface="Arial"/>
                <a:cs typeface="Arial"/>
                <a:sym typeface="Arial"/>
              </a:rPr>
              <a:t> certification from a doctor.</a:t>
            </a:r>
            <a:r>
              <a:rPr lang="en" sz="1600" b="0" i="0" u="none" strike="noStrike" cap="none" baseline="30000" dirty="0" smtClean="0">
                <a:solidFill>
                  <a:schemeClr val="dk1"/>
                </a:solidFill>
                <a:latin typeface="Arial"/>
                <a:ea typeface="Arial"/>
                <a:cs typeface="Arial"/>
                <a:sym typeface="Arial"/>
              </a:rPr>
              <a:t>7</a:t>
            </a:r>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endParaRPr lang="en" sz="1600" b="0" i="0" u="none" strike="noStrike" cap="none" baseline="30000" dirty="0" smtClean="0">
              <a:solidFill>
                <a:schemeClr val="dk1"/>
              </a:solidFill>
              <a:latin typeface="Arial"/>
              <a:ea typeface="Arial"/>
              <a:cs typeface="Arial"/>
              <a:sym typeface="Arial"/>
            </a:endParaRPr>
          </a:p>
          <a:p>
            <a:pPr marL="0" marR="0" lvl="0" indent="0" algn="l" rtl="0">
              <a:lnSpc>
                <a:spcPct val="115000"/>
              </a:lnSpc>
              <a:spcBef>
                <a:spcPts val="0"/>
              </a:spcBef>
              <a:spcAft>
                <a:spcPts val="0"/>
              </a:spcAft>
              <a:buSzPct val="25000"/>
              <a:buNone/>
            </a:pPr>
            <a:r>
              <a:rPr lang="en-US" sz="1600" b="0" i="0" u="none" strike="noStrike" cap="none" dirty="0" smtClean="0">
                <a:solidFill>
                  <a:schemeClr val="dk1"/>
                </a:solidFill>
                <a:latin typeface="Arial"/>
                <a:ea typeface="Arial"/>
                <a:cs typeface="Arial"/>
                <a:sym typeface="Arial"/>
              </a:rPr>
              <a:t>Marijuana grows from the cannabis plant and contains hundreds of harmful chemicals.</a:t>
            </a:r>
            <a:r>
              <a:rPr lang="en-US" sz="1600" b="0" i="0" u="none" strike="noStrike" cap="none" baseline="30000" dirty="0" smtClean="0">
                <a:solidFill>
                  <a:schemeClr val="dk1"/>
                </a:solidFill>
                <a:latin typeface="Arial"/>
                <a:ea typeface="Arial"/>
                <a:cs typeface="Arial"/>
                <a:sym typeface="Arial"/>
              </a:rPr>
              <a:t>8</a:t>
            </a:r>
            <a:r>
              <a:rPr lang="en-US" sz="1600" b="0" i="0" u="none" strike="noStrike" cap="none" dirty="0" smtClean="0">
                <a:solidFill>
                  <a:schemeClr val="dk1"/>
                </a:solidFill>
                <a:latin typeface="Arial"/>
                <a:ea typeface="Arial"/>
                <a:cs typeface="Arial"/>
                <a:sym typeface="Arial"/>
              </a:rPr>
              <a:t> </a:t>
            </a:r>
          </a:p>
          <a:p>
            <a:pPr marL="0" marR="0" lvl="0" indent="0" algn="l" rtl="0">
              <a:lnSpc>
                <a:spcPct val="115000"/>
              </a:lnSpc>
              <a:spcBef>
                <a:spcPts val="0"/>
              </a:spcBef>
              <a:spcAft>
                <a:spcPts val="0"/>
              </a:spcAft>
              <a:buSzPct val="25000"/>
              <a:buNone/>
            </a:pPr>
            <a:endParaRPr lang="en-US" sz="1600" b="0" i="0" u="none" strike="noStrike" cap="none" dirty="0" smtClean="0">
              <a:solidFill>
                <a:schemeClr val="dk1"/>
              </a:solidFill>
              <a:latin typeface="Arial"/>
              <a:ea typeface="Arial"/>
              <a:cs typeface="Arial"/>
              <a:sym typeface="Arial"/>
            </a:endParaRPr>
          </a:p>
          <a:p>
            <a:pPr marL="0" marR="0" lvl="0" indent="0" algn="l" rtl="0">
              <a:lnSpc>
                <a:spcPct val="115000"/>
              </a:lnSpc>
              <a:spcBef>
                <a:spcPts val="0"/>
              </a:spcBef>
              <a:buSzPct val="25000"/>
              <a:buNone/>
            </a:pPr>
            <a:r>
              <a:rPr lang="en-US" sz="1600" b="0" i="0" u="none" strike="noStrike" cap="none" dirty="0" smtClean="0">
                <a:solidFill>
                  <a:schemeClr val="dk1"/>
                </a:solidFill>
                <a:latin typeface="Arial"/>
                <a:ea typeface="Arial"/>
                <a:cs typeface="Arial"/>
                <a:sym typeface="Arial"/>
              </a:rPr>
              <a:t>The main chemical is called THC and when it gets in the blood stream it effects the brain in many negative ways.</a:t>
            </a:r>
            <a:r>
              <a:rPr lang="en-US" sz="1600" b="0" i="0" u="none" strike="noStrike" cap="none" baseline="30000" dirty="0" smtClean="0">
                <a:solidFill>
                  <a:schemeClr val="dk1"/>
                </a:solidFill>
                <a:latin typeface="Arial"/>
                <a:ea typeface="Arial"/>
                <a:cs typeface="Arial"/>
                <a:sym typeface="Arial"/>
              </a:rPr>
              <a:t>8</a:t>
            </a:r>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endParaRPr lang="en-US" sz="1600" b="0" i="0" u="none" strike="noStrike" cap="none" dirty="0" smtClean="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sz="1600" b="0" i="0" u="none" strike="noStrike" cap="none" dirty="0" smtClean="0">
                <a:solidFill>
                  <a:schemeClr val="dk1"/>
                </a:solidFill>
                <a:latin typeface="Arial"/>
                <a:ea typeface="Arial"/>
                <a:cs typeface="Arial"/>
                <a:sym typeface="Arial"/>
              </a:rPr>
              <a:t>Let’s look at some</a:t>
            </a:r>
            <a:r>
              <a:rPr lang="en-US" sz="1600" b="0" i="0" u="none" strike="noStrike" cap="none" baseline="0" dirty="0" smtClean="0">
                <a:solidFill>
                  <a:schemeClr val="dk1"/>
                </a:solidFill>
                <a:latin typeface="Arial"/>
                <a:ea typeface="Arial"/>
                <a:cs typeface="Arial"/>
                <a:sym typeface="Arial"/>
              </a:rPr>
              <a:t> of the other effects of marijuana.</a:t>
            </a:r>
            <a:endParaRPr sz="1600" b="0" i="0" u="none" strike="noStrike" cap="none" dirty="0">
              <a:solidFill>
                <a:schemeClr val="dk1"/>
              </a:solidFill>
              <a:latin typeface="Arial"/>
              <a:ea typeface="Arial"/>
              <a:cs typeface="Arial"/>
              <a:sym typeface="Arial"/>
            </a:endParaRPr>
          </a:p>
        </p:txBody>
      </p:sp>
      <p:sp>
        <p:nvSpPr>
          <p:cNvPr id="2" name="Slide Number Placeholder 1"/>
          <p:cNvSpPr>
            <a:spLocks noGrp="1"/>
          </p:cNvSpPr>
          <p:nvPr>
            <p:ph type="sldNum" sz="quarter" idx="10"/>
          </p:nvPr>
        </p:nvSpPr>
        <p:spPr/>
        <p:txBody>
          <a:bodyPr/>
          <a:lstStyle/>
          <a:p>
            <a:fld id="{199FC9BC-6231-4737-8174-A9AFF06733BF}"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solidFill>
              <a:schemeClr val="tx1"/>
            </a:solidFill>
          </a:ln>
        </p:spPr>
        <p:txBody>
          <a:bodyPr lIns="91425" tIns="91425" rIns="91425" bIns="91425" anchor="t" anchorCtr="0">
            <a:noAutofit/>
          </a:bodyPr>
          <a:lstStyle/>
          <a:p>
            <a:pPr marL="0" marR="0" lvl="0" indent="0" algn="l" rtl="0">
              <a:spcBef>
                <a:spcPts val="0"/>
              </a:spcBef>
              <a:spcAft>
                <a:spcPts val="0"/>
              </a:spcAft>
              <a:buSzPct val="25000"/>
              <a:buNone/>
            </a:pPr>
            <a:r>
              <a:rPr lang="en" sz="1600" b="0" i="0" u="none" strike="noStrike" cap="none" dirty="0" smtClean="0">
                <a:solidFill>
                  <a:schemeClr val="dk1"/>
                </a:solidFill>
                <a:latin typeface="Arial"/>
                <a:ea typeface="Arial"/>
                <a:cs typeface="Arial"/>
                <a:sym typeface="Arial"/>
              </a:rPr>
              <a:t>Short</a:t>
            </a:r>
            <a:r>
              <a:rPr lang="en" sz="1600" b="0" i="0" u="none" strike="noStrike" cap="none" baseline="0" dirty="0" smtClean="0">
                <a:solidFill>
                  <a:schemeClr val="dk1"/>
                </a:solidFill>
                <a:latin typeface="Arial"/>
                <a:ea typeface="Arial"/>
                <a:cs typeface="Arial"/>
                <a:sym typeface="Arial"/>
              </a:rPr>
              <a:t>-term effects of marijuana include…</a:t>
            </a:r>
            <a:r>
              <a:rPr lang="en" sz="1600" b="1" i="0" u="none" strike="noStrike" cap="none" dirty="0" smtClean="0">
                <a:solidFill>
                  <a:schemeClr val="dk1"/>
                </a:solidFill>
                <a:latin typeface="Arial"/>
                <a:ea typeface="Arial"/>
                <a:cs typeface="Arial"/>
                <a:sym typeface="Arial"/>
              </a:rPr>
              <a:t>(READ SLIDE)</a:t>
            </a:r>
          </a:p>
          <a:p>
            <a:pPr marL="0" marR="0" lvl="0" indent="0" algn="l" rtl="0">
              <a:spcBef>
                <a:spcPts val="0"/>
              </a:spcBef>
              <a:spcAft>
                <a:spcPts val="0"/>
              </a:spcAft>
              <a:buSzPct val="25000"/>
              <a:buNone/>
            </a:pPr>
            <a:endParaRPr lang="en" sz="16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 sz="1600" b="0" i="0" u="none" strike="noStrike" cap="none" dirty="0" smtClean="0">
                <a:solidFill>
                  <a:schemeClr val="dk1"/>
                </a:solidFill>
                <a:latin typeface="Arial"/>
                <a:ea typeface="Arial"/>
                <a:cs typeface="Arial"/>
                <a:sym typeface="Arial"/>
              </a:rPr>
              <a:t>Can someone give </a:t>
            </a:r>
            <a:r>
              <a:rPr lang="en" sz="1600" b="0" i="0" u="none" strike="noStrike" cap="none" dirty="0">
                <a:solidFill>
                  <a:schemeClr val="dk1"/>
                </a:solidFill>
                <a:latin typeface="Arial"/>
                <a:ea typeface="Arial"/>
                <a:cs typeface="Arial"/>
                <a:sym typeface="Arial"/>
              </a:rPr>
              <a:t>me an example of how one of these effects could be bad for </a:t>
            </a:r>
            <a:r>
              <a:rPr lang="en" sz="1600" b="0" i="0" u="none" strike="noStrike" cap="none" dirty="0" smtClean="0">
                <a:solidFill>
                  <a:schemeClr val="dk1"/>
                </a:solidFill>
                <a:latin typeface="Arial"/>
                <a:ea typeface="Arial"/>
                <a:cs typeface="Arial"/>
                <a:sym typeface="Arial"/>
              </a:rPr>
              <a:t>your sons?</a:t>
            </a:r>
          </a:p>
          <a:p>
            <a:pPr marL="0" marR="0" lvl="0" indent="0" algn="l" rtl="0">
              <a:spcBef>
                <a:spcPts val="0"/>
              </a:spcBef>
              <a:spcAft>
                <a:spcPts val="0"/>
              </a:spcAft>
              <a:buSzPct val="25000"/>
              <a:buNone/>
            </a:pPr>
            <a:endParaRPr lang="en" sz="1600" b="1" i="0" u="none" strike="noStrike" cap="none" dirty="0" smtClean="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 sz="1600" b="1" i="0" u="none" strike="noStrike" cap="none" dirty="0" smtClean="0">
                <a:solidFill>
                  <a:schemeClr val="dk1"/>
                </a:solidFill>
                <a:latin typeface="Arial"/>
                <a:ea typeface="Arial"/>
                <a:cs typeface="Arial"/>
                <a:sym typeface="Arial"/>
              </a:rPr>
              <a:t>(WAIT FOR ANSWERS)</a:t>
            </a:r>
            <a:endParaRPr lang="en" sz="16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SzPct val="25000"/>
              <a:buNone/>
            </a:pPr>
            <a:endParaRPr sz="16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 sz="1600" b="0" i="0" u="none" strike="noStrike" cap="none" dirty="0">
                <a:solidFill>
                  <a:schemeClr val="dk1"/>
                </a:solidFill>
                <a:latin typeface="Arial"/>
                <a:ea typeface="Arial"/>
                <a:cs typeface="Arial"/>
                <a:sym typeface="Arial"/>
              </a:rPr>
              <a:t>Does anyone know how long </a:t>
            </a:r>
            <a:r>
              <a:rPr lang="en" sz="1600" b="0" i="0" u="none" strike="noStrike" cap="none" dirty="0" smtClean="0">
                <a:solidFill>
                  <a:schemeClr val="dk1"/>
                </a:solidFill>
                <a:latin typeface="Arial"/>
                <a:ea typeface="Arial"/>
                <a:cs typeface="Arial"/>
                <a:sym typeface="Arial"/>
              </a:rPr>
              <a:t>these short </a:t>
            </a:r>
            <a:r>
              <a:rPr lang="en" sz="1600" b="0" i="0" u="none" strike="noStrike" cap="none" dirty="0">
                <a:solidFill>
                  <a:schemeClr val="dk1"/>
                </a:solidFill>
                <a:latin typeface="Arial"/>
                <a:ea typeface="Arial"/>
                <a:cs typeface="Arial"/>
                <a:sym typeface="Arial"/>
              </a:rPr>
              <a:t>term effects last</a:t>
            </a:r>
            <a:r>
              <a:rPr lang="en" sz="1600" b="0" i="0" u="none" strike="noStrike" cap="none" dirty="0" smtClean="0">
                <a:solidFill>
                  <a:schemeClr val="dk1"/>
                </a:solidFill>
                <a:latin typeface="Arial"/>
                <a:ea typeface="Arial"/>
                <a:cs typeface="Arial"/>
                <a:sym typeface="Arial"/>
              </a:rPr>
              <a:t>?</a:t>
            </a:r>
          </a:p>
          <a:p>
            <a:pPr marL="0" marR="0" lvl="0" indent="0" algn="l" rtl="0">
              <a:spcBef>
                <a:spcPts val="0"/>
              </a:spcBef>
              <a:spcAft>
                <a:spcPts val="0"/>
              </a:spcAft>
              <a:buSzPct val="25000"/>
              <a:buNone/>
            </a:pPr>
            <a:endParaRPr lang="en" sz="1600" b="0" i="0" u="none" strike="noStrike" cap="none" dirty="0" smtClean="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 sz="1600" b="1" i="0" u="none" strike="noStrike" cap="none" dirty="0" smtClean="0">
                <a:solidFill>
                  <a:schemeClr val="dk1"/>
                </a:solidFill>
                <a:latin typeface="Arial"/>
                <a:ea typeface="Arial"/>
                <a:cs typeface="Arial"/>
                <a:sym typeface="Arial"/>
              </a:rPr>
              <a:t>(WAIT FOR ANSWERS)</a:t>
            </a:r>
          </a:p>
          <a:p>
            <a:pPr marL="0" marR="0" lvl="0" indent="0" algn="l" rtl="0">
              <a:spcBef>
                <a:spcPts val="0"/>
              </a:spcBef>
              <a:spcAft>
                <a:spcPts val="0"/>
              </a:spcAft>
              <a:buSzPct val="25000"/>
              <a:buNone/>
            </a:pPr>
            <a:endParaRPr lang="en" sz="1600" b="1" i="0" u="none" strike="noStrike" cap="none" dirty="0">
              <a:solidFill>
                <a:schemeClr val="dk1"/>
              </a:solidFill>
              <a:latin typeface="Arial"/>
              <a:ea typeface="Arial"/>
              <a:cs typeface="Arial"/>
              <a:sym typeface="Arial"/>
            </a:endParaRPr>
          </a:p>
          <a:p>
            <a:pPr marL="0" marR="0" lvl="0" indent="0" algn="l" rtl="0">
              <a:spcBef>
                <a:spcPts val="0"/>
              </a:spcBef>
              <a:buSzPct val="25000"/>
              <a:buNone/>
            </a:pPr>
            <a:r>
              <a:rPr lang="en" sz="1600" b="1" i="0" u="none" strike="noStrike" cap="none" dirty="0" smtClean="0">
                <a:solidFill>
                  <a:schemeClr val="dk1"/>
                </a:solidFill>
                <a:latin typeface="Arial"/>
                <a:ea typeface="Arial"/>
                <a:cs typeface="Arial"/>
                <a:sym typeface="Arial"/>
              </a:rPr>
              <a:t>ANSWER:</a:t>
            </a:r>
            <a:r>
              <a:rPr lang="en" sz="1600" b="1" i="0" u="none" strike="noStrike" cap="none" baseline="0" dirty="0" smtClean="0">
                <a:solidFill>
                  <a:schemeClr val="dk1"/>
                </a:solidFill>
                <a:latin typeface="Arial"/>
                <a:ea typeface="Arial"/>
                <a:cs typeface="Arial"/>
                <a:sym typeface="Arial"/>
              </a:rPr>
              <a:t> </a:t>
            </a:r>
            <a:r>
              <a:rPr lang="en" sz="1600" b="0" i="0" u="none" strike="noStrike" cap="none" dirty="0" smtClean="0">
                <a:solidFill>
                  <a:schemeClr val="dk1"/>
                </a:solidFill>
                <a:latin typeface="Arial"/>
                <a:ea typeface="Arial"/>
                <a:cs typeface="Arial"/>
                <a:sym typeface="Arial"/>
              </a:rPr>
              <a:t>The </a:t>
            </a:r>
            <a:r>
              <a:rPr lang="en" sz="1600" b="0" i="0" u="none" strike="noStrike" cap="none" dirty="0">
                <a:solidFill>
                  <a:schemeClr val="dk1"/>
                </a:solidFill>
                <a:latin typeface="Arial"/>
                <a:ea typeface="Arial"/>
                <a:cs typeface="Arial"/>
                <a:sym typeface="Arial"/>
              </a:rPr>
              <a:t>effects on the screen, </a:t>
            </a:r>
            <a:r>
              <a:rPr lang="en" sz="1600" b="0" i="0" u="none" strike="noStrike" cap="none" dirty="0" smtClean="0">
                <a:solidFill>
                  <a:schemeClr val="dk1"/>
                </a:solidFill>
                <a:latin typeface="Arial"/>
                <a:ea typeface="Arial"/>
                <a:cs typeface="Arial"/>
                <a:sym typeface="Arial"/>
              </a:rPr>
              <a:t>are the strongest</a:t>
            </a:r>
            <a:r>
              <a:rPr lang="en" sz="1600" b="0" i="0" u="none" strike="noStrike" cap="none" baseline="0" dirty="0" smtClean="0">
                <a:solidFill>
                  <a:schemeClr val="dk1"/>
                </a:solidFill>
                <a:latin typeface="Arial"/>
                <a:ea typeface="Arial"/>
                <a:cs typeface="Arial"/>
                <a:sym typeface="Arial"/>
              </a:rPr>
              <a:t> </a:t>
            </a:r>
            <a:r>
              <a:rPr lang="en" sz="1600" b="0" i="0" u="none" strike="noStrike" cap="none" dirty="0" smtClean="0">
                <a:solidFill>
                  <a:schemeClr val="dk1"/>
                </a:solidFill>
                <a:latin typeface="Arial"/>
                <a:ea typeface="Arial"/>
                <a:cs typeface="Arial"/>
                <a:sym typeface="Arial"/>
              </a:rPr>
              <a:t>immediately </a:t>
            </a:r>
            <a:r>
              <a:rPr lang="en" sz="1600" b="0" i="0" u="none" strike="noStrike" cap="none" dirty="0">
                <a:solidFill>
                  <a:schemeClr val="dk1"/>
                </a:solidFill>
                <a:latin typeface="Arial"/>
                <a:ea typeface="Arial"/>
                <a:cs typeface="Arial"/>
                <a:sym typeface="Arial"/>
              </a:rPr>
              <a:t>after smoking, </a:t>
            </a:r>
            <a:r>
              <a:rPr lang="en" sz="1600" b="0" i="0" u="none" strike="noStrike" cap="none" dirty="0" smtClean="0">
                <a:solidFill>
                  <a:schemeClr val="dk1"/>
                </a:solidFill>
                <a:latin typeface="Arial"/>
                <a:ea typeface="Arial"/>
                <a:cs typeface="Arial"/>
                <a:sym typeface="Arial"/>
              </a:rPr>
              <a:t>but some can </a:t>
            </a:r>
            <a:r>
              <a:rPr lang="en" sz="1600" b="0" i="0" u="none" strike="noStrike" cap="none" dirty="0">
                <a:solidFill>
                  <a:schemeClr val="dk1"/>
                </a:solidFill>
                <a:latin typeface="Arial"/>
                <a:ea typeface="Arial"/>
                <a:cs typeface="Arial"/>
                <a:sym typeface="Arial"/>
              </a:rPr>
              <a:t>last for days</a:t>
            </a:r>
            <a:r>
              <a:rPr lang="en" sz="1600" b="0" i="0" u="none" strike="noStrike" cap="none" dirty="0" smtClean="0">
                <a:solidFill>
                  <a:schemeClr val="dk1"/>
                </a:solidFill>
                <a:latin typeface="Arial"/>
                <a:ea typeface="Arial"/>
                <a:cs typeface="Arial"/>
                <a:sym typeface="Arial"/>
              </a:rPr>
              <a:t>.</a:t>
            </a:r>
          </a:p>
          <a:p>
            <a:pPr marL="0" marR="0" lvl="0" indent="0" algn="l" rtl="0">
              <a:spcBef>
                <a:spcPts val="0"/>
              </a:spcBef>
              <a:buSzPct val="25000"/>
              <a:buNone/>
            </a:pPr>
            <a:endParaRPr lang="en" sz="1600" b="0" i="0" u="none" strike="noStrike" cap="none" dirty="0" smtClean="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 sz="1600" b="0" i="0" u="none" strike="noStrike" cap="none" dirty="0" smtClean="0">
                <a:solidFill>
                  <a:schemeClr val="dk1"/>
                </a:solidFill>
                <a:latin typeface="Arial"/>
                <a:ea typeface="Arial"/>
                <a:cs typeface="Arial"/>
                <a:sym typeface="Arial"/>
              </a:rPr>
              <a:t>In addition to feeling these things a person who uses marijuana also faces health consequences. </a:t>
            </a:r>
          </a:p>
          <a:p>
            <a:pPr marL="0" marR="0" lvl="0" indent="0" algn="l" rtl="0">
              <a:spcBef>
                <a:spcPts val="0"/>
              </a:spcBef>
              <a:buSzPct val="25000"/>
              <a:buNone/>
            </a:pPr>
            <a:endParaRPr lang="en" sz="1600" b="0" i="0" u="none" strike="noStrike" cap="none" dirty="0">
              <a:solidFill>
                <a:schemeClr val="dk1"/>
              </a:solidFill>
              <a:latin typeface="Arial"/>
              <a:ea typeface="Arial"/>
              <a:cs typeface="Arial"/>
              <a:sym typeface="Arial"/>
            </a:endParaRPr>
          </a:p>
        </p:txBody>
      </p:sp>
      <p:sp>
        <p:nvSpPr>
          <p:cNvPr id="2" name="Slide Number Placeholder 1"/>
          <p:cNvSpPr>
            <a:spLocks noGrp="1"/>
          </p:cNvSpPr>
          <p:nvPr>
            <p:ph type="sldNum" sz="quarter" idx="10"/>
          </p:nvPr>
        </p:nvSpPr>
        <p:spPr/>
        <p:txBody>
          <a:bodyPr/>
          <a:lstStyle/>
          <a:p>
            <a:fld id="{199FC9BC-6231-4737-8174-A9AFF06733BF}"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9"/>
        <p:cNvGrpSpPr/>
        <p:nvPr/>
      </p:nvGrpSpPr>
      <p:grpSpPr>
        <a:xfrm>
          <a:off x="0" y="0"/>
          <a:ext cx="0" cy="0"/>
          <a:chOff x="0" y="0"/>
          <a:chExt cx="0" cy="0"/>
        </a:xfrm>
      </p:grpSpPr>
      <p:sp>
        <p:nvSpPr>
          <p:cNvPr id="10" name="Shape 10"/>
          <p:cNvSpPr/>
          <p:nvPr/>
        </p:nvSpPr>
        <p:spPr>
          <a:xfrm>
            <a:off x="0" y="0"/>
            <a:ext cx="3044099" cy="5143499"/>
          </a:xfrm>
          <a:prstGeom prst="rect">
            <a:avLst/>
          </a:prstGeom>
          <a:solidFill>
            <a:srgbClr val="294667"/>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 name="Shape 11"/>
          <p:cNvSpPr/>
          <p:nvPr/>
        </p:nvSpPr>
        <p:spPr>
          <a:xfrm>
            <a:off x="3044100" y="0"/>
            <a:ext cx="6099899" cy="5143499"/>
          </a:xfrm>
          <a:prstGeom prst="rect">
            <a:avLst/>
          </a:prstGeom>
          <a:solidFill>
            <a:srgbClr val="FFA800">
              <a:alpha val="8549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 name="Shape 12"/>
          <p:cNvSpPr txBox="1">
            <a:spLocks noGrp="1"/>
          </p:cNvSpPr>
          <p:nvPr>
            <p:ph type="ctrTitle"/>
          </p:nvPr>
        </p:nvSpPr>
        <p:spPr>
          <a:xfrm>
            <a:off x="3679325" y="2753850"/>
            <a:ext cx="4903800" cy="11597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Merriweather"/>
              <a:buNone/>
              <a:defRPr sz="3600" b="1" i="0" u="none" strike="noStrike" cap="none">
                <a:solidFill>
                  <a:srgbClr val="FFFFFF"/>
                </a:solidFill>
                <a:latin typeface="Merriweather"/>
                <a:ea typeface="Merriweather"/>
                <a:cs typeface="Merriweather"/>
                <a:sym typeface="Merriweather"/>
              </a:defRPr>
            </a:lvl1pPr>
            <a:lvl2pPr lvl="1" indent="0">
              <a:spcBef>
                <a:spcPts val="0"/>
              </a:spcBef>
              <a:buClr>
                <a:srgbClr val="FFFFFF"/>
              </a:buClr>
              <a:buFont typeface="Merriweather"/>
              <a:buNone/>
              <a:defRPr sz="3600" b="1">
                <a:solidFill>
                  <a:srgbClr val="FFFFFF"/>
                </a:solidFill>
                <a:latin typeface="Merriweather"/>
                <a:ea typeface="Merriweather"/>
                <a:cs typeface="Merriweather"/>
                <a:sym typeface="Merriweather"/>
              </a:defRPr>
            </a:lvl2pPr>
            <a:lvl3pPr lvl="2" indent="0">
              <a:spcBef>
                <a:spcPts val="0"/>
              </a:spcBef>
              <a:buClr>
                <a:srgbClr val="FFFFFF"/>
              </a:buClr>
              <a:buFont typeface="Merriweather"/>
              <a:buNone/>
              <a:defRPr sz="3600" b="1">
                <a:solidFill>
                  <a:srgbClr val="FFFFFF"/>
                </a:solidFill>
                <a:latin typeface="Merriweather"/>
                <a:ea typeface="Merriweather"/>
                <a:cs typeface="Merriweather"/>
                <a:sym typeface="Merriweather"/>
              </a:defRPr>
            </a:lvl3pPr>
            <a:lvl4pPr lvl="3" indent="0">
              <a:spcBef>
                <a:spcPts val="0"/>
              </a:spcBef>
              <a:buClr>
                <a:srgbClr val="FFFFFF"/>
              </a:buClr>
              <a:buFont typeface="Merriweather"/>
              <a:buNone/>
              <a:defRPr sz="3600" b="1">
                <a:solidFill>
                  <a:srgbClr val="FFFFFF"/>
                </a:solidFill>
                <a:latin typeface="Merriweather"/>
                <a:ea typeface="Merriweather"/>
                <a:cs typeface="Merriweather"/>
                <a:sym typeface="Merriweather"/>
              </a:defRPr>
            </a:lvl4pPr>
            <a:lvl5pPr lvl="4" indent="0">
              <a:spcBef>
                <a:spcPts val="0"/>
              </a:spcBef>
              <a:buClr>
                <a:srgbClr val="FFFFFF"/>
              </a:buClr>
              <a:buFont typeface="Merriweather"/>
              <a:buNone/>
              <a:defRPr sz="3600" b="1">
                <a:solidFill>
                  <a:srgbClr val="FFFFFF"/>
                </a:solidFill>
                <a:latin typeface="Merriweather"/>
                <a:ea typeface="Merriweather"/>
                <a:cs typeface="Merriweather"/>
                <a:sym typeface="Merriweather"/>
              </a:defRPr>
            </a:lvl5pPr>
            <a:lvl6pPr lvl="5" indent="0">
              <a:spcBef>
                <a:spcPts val="0"/>
              </a:spcBef>
              <a:buClr>
                <a:srgbClr val="FFFFFF"/>
              </a:buClr>
              <a:buFont typeface="Merriweather"/>
              <a:buNone/>
              <a:defRPr sz="3600" b="1">
                <a:solidFill>
                  <a:srgbClr val="FFFFFF"/>
                </a:solidFill>
                <a:latin typeface="Merriweather"/>
                <a:ea typeface="Merriweather"/>
                <a:cs typeface="Merriweather"/>
                <a:sym typeface="Merriweather"/>
              </a:defRPr>
            </a:lvl6pPr>
            <a:lvl7pPr lvl="6" indent="0">
              <a:spcBef>
                <a:spcPts val="0"/>
              </a:spcBef>
              <a:buClr>
                <a:srgbClr val="FFFFFF"/>
              </a:buClr>
              <a:buFont typeface="Merriweather"/>
              <a:buNone/>
              <a:defRPr sz="3600" b="1">
                <a:solidFill>
                  <a:srgbClr val="FFFFFF"/>
                </a:solidFill>
                <a:latin typeface="Merriweather"/>
                <a:ea typeface="Merriweather"/>
                <a:cs typeface="Merriweather"/>
                <a:sym typeface="Merriweather"/>
              </a:defRPr>
            </a:lvl7pPr>
            <a:lvl8pPr lvl="7" indent="0">
              <a:spcBef>
                <a:spcPts val="0"/>
              </a:spcBef>
              <a:buClr>
                <a:srgbClr val="FFFFFF"/>
              </a:buClr>
              <a:buFont typeface="Merriweather"/>
              <a:buNone/>
              <a:defRPr sz="3600" b="1">
                <a:solidFill>
                  <a:srgbClr val="FFFFFF"/>
                </a:solidFill>
                <a:latin typeface="Merriweather"/>
                <a:ea typeface="Merriweather"/>
                <a:cs typeface="Merriweather"/>
                <a:sym typeface="Merriweather"/>
              </a:defRPr>
            </a:lvl8pPr>
            <a:lvl9pPr lvl="8" indent="0">
              <a:spcBef>
                <a:spcPts val="0"/>
              </a:spcBef>
              <a:buClr>
                <a:srgbClr val="FFFFFF"/>
              </a:buClr>
              <a:buFont typeface="Merriweather"/>
              <a:buNone/>
              <a:defRPr sz="3600" b="1">
                <a:solidFill>
                  <a:srgbClr val="FFFFFF"/>
                </a:solidFill>
                <a:latin typeface="Merriweather"/>
                <a:ea typeface="Merriweather"/>
                <a:cs typeface="Merriweather"/>
                <a:sym typeface="Merriweather"/>
              </a:defRPr>
            </a:lvl9pPr>
          </a:lstStyle>
          <a:p>
            <a:endParaRPr/>
          </a:p>
        </p:txBody>
      </p:sp>
      <p:cxnSp>
        <p:nvCxnSpPr>
          <p:cNvPr id="13" name="Shape 13"/>
          <p:cNvCxnSpPr/>
          <p:nvPr/>
        </p:nvCxnSpPr>
        <p:spPr>
          <a:xfrm>
            <a:off x="3815839" y="4083900"/>
            <a:ext cx="695700" cy="0"/>
          </a:xfrm>
          <a:prstGeom prst="straightConnector1">
            <a:avLst/>
          </a:prstGeom>
          <a:noFill/>
          <a:ln w="38100" cap="flat" cmpd="sng">
            <a:solidFill>
              <a:srgbClr val="FFFFFF"/>
            </a:solidFill>
            <a:prstDash val="solid"/>
            <a:round/>
            <a:headEnd type="none" w="med" len="med"/>
            <a:tailEnd type="none" w="med" len="med"/>
          </a:ln>
        </p:spPr>
      </p:cxnSp>
      <p:sp>
        <p:nvSpPr>
          <p:cNvPr id="14" name="Shape 14"/>
          <p:cNvSpPr/>
          <p:nvPr/>
        </p:nvSpPr>
        <p:spPr>
          <a:xfrm>
            <a:off x="1747200" y="2787000"/>
            <a:ext cx="1296900" cy="1296900"/>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ColTx">
  <p:cSld name="Third - 2 columns right">
    <p:spTree>
      <p:nvGrpSpPr>
        <p:cNvPr id="1" name="Shape 15"/>
        <p:cNvGrpSpPr/>
        <p:nvPr/>
      </p:nvGrpSpPr>
      <p:grpSpPr>
        <a:xfrm>
          <a:off x="0" y="0"/>
          <a:ext cx="0" cy="0"/>
          <a:chOff x="0" y="0"/>
          <a:chExt cx="0" cy="0"/>
        </a:xfrm>
      </p:grpSpPr>
      <p:sp>
        <p:nvSpPr>
          <p:cNvPr id="16" name="Shape 16"/>
          <p:cNvSpPr/>
          <p:nvPr/>
        </p:nvSpPr>
        <p:spPr>
          <a:xfrm>
            <a:off x="0" y="0"/>
            <a:ext cx="3044099" cy="5143499"/>
          </a:xfrm>
          <a:prstGeom prst="rect">
            <a:avLst/>
          </a:prstGeom>
          <a:solidFill>
            <a:srgbClr val="FFA800">
              <a:alpha val="8549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 name="Shape 17"/>
          <p:cNvSpPr/>
          <p:nvPr/>
        </p:nvSpPr>
        <p:spPr>
          <a:xfrm>
            <a:off x="3043975" y="0"/>
            <a:ext cx="6099899" cy="5143499"/>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 name="Shape 18"/>
          <p:cNvSpPr/>
          <p:nvPr/>
        </p:nvSpPr>
        <p:spPr>
          <a:xfrm>
            <a:off x="0" y="0"/>
            <a:ext cx="536700" cy="536700"/>
          </a:xfrm>
          <a:prstGeom prst="rect">
            <a:avLst/>
          </a:prstGeom>
          <a:solidFill>
            <a:srgbClr val="294667"/>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9" name="Shape 19"/>
          <p:cNvSpPr txBox="1">
            <a:spLocks noGrp="1"/>
          </p:cNvSpPr>
          <p:nvPr>
            <p:ph type="title"/>
          </p:nvPr>
        </p:nvSpPr>
        <p:spPr>
          <a:xfrm>
            <a:off x="3468200" y="796375"/>
            <a:ext cx="5218799" cy="6693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294667"/>
              </a:buClr>
              <a:buFont typeface="Merriweather"/>
              <a:buNone/>
              <a:defRPr sz="1400" b="1" i="0" u="none" strike="noStrike" cap="none">
                <a:solidFill>
                  <a:srgbClr val="294667"/>
                </a:solidFill>
                <a:latin typeface="Merriweather"/>
                <a:ea typeface="Merriweather"/>
                <a:cs typeface="Merriweather"/>
                <a:sym typeface="Merriweather"/>
              </a:defRPr>
            </a:lvl1pPr>
            <a:lvl2pPr lvl="1" indent="0">
              <a:spcBef>
                <a:spcPts val="0"/>
              </a:spcBef>
              <a:buClr>
                <a:srgbClr val="294667"/>
              </a:buClr>
              <a:buFont typeface="Merriweather"/>
              <a:buNone/>
              <a:defRPr sz="1800" b="1">
                <a:solidFill>
                  <a:srgbClr val="294667"/>
                </a:solidFill>
                <a:latin typeface="Merriweather"/>
                <a:ea typeface="Merriweather"/>
                <a:cs typeface="Merriweather"/>
                <a:sym typeface="Merriweather"/>
              </a:defRPr>
            </a:lvl2pPr>
            <a:lvl3pPr lvl="2" indent="0">
              <a:spcBef>
                <a:spcPts val="0"/>
              </a:spcBef>
              <a:buClr>
                <a:srgbClr val="294667"/>
              </a:buClr>
              <a:buFont typeface="Merriweather"/>
              <a:buNone/>
              <a:defRPr sz="1800" b="1">
                <a:solidFill>
                  <a:srgbClr val="294667"/>
                </a:solidFill>
                <a:latin typeface="Merriweather"/>
                <a:ea typeface="Merriweather"/>
                <a:cs typeface="Merriweather"/>
                <a:sym typeface="Merriweather"/>
              </a:defRPr>
            </a:lvl3pPr>
            <a:lvl4pPr lvl="3" indent="0">
              <a:spcBef>
                <a:spcPts val="0"/>
              </a:spcBef>
              <a:buClr>
                <a:srgbClr val="294667"/>
              </a:buClr>
              <a:buFont typeface="Merriweather"/>
              <a:buNone/>
              <a:defRPr sz="1800" b="1">
                <a:solidFill>
                  <a:srgbClr val="294667"/>
                </a:solidFill>
                <a:latin typeface="Merriweather"/>
                <a:ea typeface="Merriweather"/>
                <a:cs typeface="Merriweather"/>
                <a:sym typeface="Merriweather"/>
              </a:defRPr>
            </a:lvl4pPr>
            <a:lvl5pPr lvl="4" indent="0">
              <a:spcBef>
                <a:spcPts val="0"/>
              </a:spcBef>
              <a:buClr>
                <a:srgbClr val="294667"/>
              </a:buClr>
              <a:buFont typeface="Merriweather"/>
              <a:buNone/>
              <a:defRPr sz="1800" b="1">
                <a:solidFill>
                  <a:srgbClr val="294667"/>
                </a:solidFill>
                <a:latin typeface="Merriweather"/>
                <a:ea typeface="Merriweather"/>
                <a:cs typeface="Merriweather"/>
                <a:sym typeface="Merriweather"/>
              </a:defRPr>
            </a:lvl5pPr>
            <a:lvl6pPr lvl="5" indent="0">
              <a:spcBef>
                <a:spcPts val="0"/>
              </a:spcBef>
              <a:buClr>
                <a:srgbClr val="294667"/>
              </a:buClr>
              <a:buFont typeface="Merriweather"/>
              <a:buNone/>
              <a:defRPr sz="1800" b="1">
                <a:solidFill>
                  <a:srgbClr val="294667"/>
                </a:solidFill>
                <a:latin typeface="Merriweather"/>
                <a:ea typeface="Merriweather"/>
                <a:cs typeface="Merriweather"/>
                <a:sym typeface="Merriweather"/>
              </a:defRPr>
            </a:lvl6pPr>
            <a:lvl7pPr lvl="6" indent="0">
              <a:spcBef>
                <a:spcPts val="0"/>
              </a:spcBef>
              <a:buClr>
                <a:srgbClr val="294667"/>
              </a:buClr>
              <a:buFont typeface="Merriweather"/>
              <a:buNone/>
              <a:defRPr sz="1800" b="1">
                <a:solidFill>
                  <a:srgbClr val="294667"/>
                </a:solidFill>
                <a:latin typeface="Merriweather"/>
                <a:ea typeface="Merriweather"/>
                <a:cs typeface="Merriweather"/>
                <a:sym typeface="Merriweather"/>
              </a:defRPr>
            </a:lvl7pPr>
            <a:lvl8pPr lvl="7" indent="0">
              <a:spcBef>
                <a:spcPts val="0"/>
              </a:spcBef>
              <a:buClr>
                <a:srgbClr val="294667"/>
              </a:buClr>
              <a:buFont typeface="Merriweather"/>
              <a:buNone/>
              <a:defRPr sz="1800" b="1">
                <a:solidFill>
                  <a:srgbClr val="294667"/>
                </a:solidFill>
                <a:latin typeface="Merriweather"/>
                <a:ea typeface="Merriweather"/>
                <a:cs typeface="Merriweather"/>
                <a:sym typeface="Merriweather"/>
              </a:defRPr>
            </a:lvl8pPr>
            <a:lvl9pPr lvl="8" indent="0">
              <a:spcBef>
                <a:spcPts val="0"/>
              </a:spcBef>
              <a:buClr>
                <a:srgbClr val="294667"/>
              </a:buClr>
              <a:buFont typeface="Merriweather"/>
              <a:buNone/>
              <a:defRPr sz="1800" b="1">
                <a:solidFill>
                  <a:srgbClr val="294667"/>
                </a:solidFill>
                <a:latin typeface="Merriweather"/>
                <a:ea typeface="Merriweather"/>
                <a:cs typeface="Merriweather"/>
                <a:sym typeface="Merriweather"/>
              </a:defRPr>
            </a:lvl9pPr>
          </a:lstStyle>
          <a:p>
            <a:endParaRPr/>
          </a:p>
        </p:txBody>
      </p:sp>
      <p:sp>
        <p:nvSpPr>
          <p:cNvPr id="20" name="Shape 20"/>
          <p:cNvSpPr txBox="1">
            <a:spLocks noGrp="1"/>
          </p:cNvSpPr>
          <p:nvPr>
            <p:ph type="body" idx="1"/>
          </p:nvPr>
        </p:nvSpPr>
        <p:spPr>
          <a:xfrm>
            <a:off x="3467823" y="1614875"/>
            <a:ext cx="2532899" cy="3158699"/>
          </a:xfrm>
          <a:prstGeom prst="rect">
            <a:avLst/>
          </a:prstGeom>
          <a:noFill/>
          <a:ln>
            <a:noFill/>
          </a:ln>
        </p:spPr>
        <p:txBody>
          <a:bodyPr lIns="91425" tIns="91425" rIns="91425" bIns="91425" anchor="t" anchorCtr="0"/>
          <a:lstStyle>
            <a:lvl1pPr marL="0" marR="0" lvl="0" indent="88900" algn="l" rtl="0">
              <a:lnSpc>
                <a:spcPct val="100000"/>
              </a:lnSpc>
              <a:spcBef>
                <a:spcPts val="0"/>
              </a:spcBef>
              <a:spcAft>
                <a:spcPts val="0"/>
              </a:spcAft>
              <a:buClr>
                <a:srgbClr val="FFA800"/>
              </a:buClr>
              <a:buSzPct val="100000"/>
              <a:buFont typeface="Open Sans"/>
              <a:buChar char="▫"/>
              <a:defRPr sz="1400" b="0" i="0" u="none" strike="noStrike" cap="none">
                <a:solidFill>
                  <a:srgbClr val="021028"/>
                </a:solidFill>
                <a:latin typeface="Open Sans"/>
                <a:ea typeface="Open Sans"/>
                <a:cs typeface="Open Sans"/>
                <a:sym typeface="Open Sans"/>
              </a:defRPr>
            </a:lvl1pPr>
            <a:lvl2pPr marL="457200" marR="0" lvl="1" indent="88900" algn="l" rtl="0">
              <a:lnSpc>
                <a:spcPct val="100000"/>
              </a:lnSpc>
              <a:spcBef>
                <a:spcPts val="0"/>
              </a:spcBef>
              <a:spcAft>
                <a:spcPts val="0"/>
              </a:spcAft>
              <a:buClr>
                <a:srgbClr val="FFA800"/>
              </a:buClr>
              <a:buSzPct val="100000"/>
              <a:buFont typeface="Open Sans"/>
              <a:buChar char="▪"/>
              <a:defRPr sz="1400" b="0" i="0" u="none" strike="noStrike" cap="none">
                <a:solidFill>
                  <a:srgbClr val="021028"/>
                </a:solidFill>
                <a:latin typeface="Open Sans"/>
                <a:ea typeface="Open Sans"/>
                <a:cs typeface="Open Sans"/>
                <a:sym typeface="Open Sans"/>
              </a:defRPr>
            </a:lvl2pPr>
            <a:lvl3pPr marL="914400" marR="0" lvl="2" indent="88900" algn="l" rtl="0">
              <a:lnSpc>
                <a:spcPct val="100000"/>
              </a:lnSpc>
              <a:spcBef>
                <a:spcPts val="0"/>
              </a:spcBef>
              <a:spcAft>
                <a:spcPts val="0"/>
              </a:spcAft>
              <a:buClr>
                <a:srgbClr val="FFA800"/>
              </a:buClr>
              <a:buSzPct val="100000"/>
              <a:buFont typeface="Open Sans"/>
              <a:buChar char="▫"/>
              <a:defRPr sz="1400" b="0" i="0" u="none" strike="noStrike" cap="none">
                <a:solidFill>
                  <a:srgbClr val="021028"/>
                </a:solidFill>
                <a:latin typeface="Open Sans"/>
                <a:ea typeface="Open Sans"/>
                <a:cs typeface="Open Sans"/>
                <a:sym typeface="Open Sans"/>
              </a:defRPr>
            </a:lvl3pPr>
            <a:lvl4pPr marL="1371600" marR="0" lvl="3" indent="88900" algn="l" rtl="0">
              <a:lnSpc>
                <a:spcPct val="100000"/>
              </a:lnSpc>
              <a:spcBef>
                <a:spcPts val="0"/>
              </a:spcBef>
              <a:spcAft>
                <a:spcPts val="0"/>
              </a:spcAft>
              <a:buClr>
                <a:srgbClr val="FFA800"/>
              </a:buClr>
              <a:buSzPct val="100000"/>
              <a:buFont typeface="Open Sans"/>
              <a:buChar char="▪"/>
              <a:defRPr sz="1400" b="0" i="0" u="none" strike="noStrike" cap="none">
                <a:solidFill>
                  <a:srgbClr val="021028"/>
                </a:solidFill>
                <a:latin typeface="Open Sans"/>
                <a:ea typeface="Open Sans"/>
                <a:cs typeface="Open Sans"/>
                <a:sym typeface="Open Sans"/>
              </a:defRPr>
            </a:lvl4pPr>
            <a:lvl5pPr marL="1828800" marR="0" lvl="4" indent="88900" algn="l" rtl="0">
              <a:lnSpc>
                <a:spcPct val="100000"/>
              </a:lnSpc>
              <a:spcBef>
                <a:spcPts val="0"/>
              </a:spcBef>
              <a:spcAft>
                <a:spcPts val="0"/>
              </a:spcAft>
              <a:buClr>
                <a:srgbClr val="FFA800"/>
              </a:buClr>
              <a:buSzPct val="100000"/>
              <a:buFont typeface="Open Sans"/>
              <a:buChar char="▫"/>
              <a:defRPr sz="1400" b="0" i="0" u="none" strike="noStrike" cap="none">
                <a:solidFill>
                  <a:srgbClr val="021028"/>
                </a:solidFill>
                <a:latin typeface="Open Sans"/>
                <a:ea typeface="Open Sans"/>
                <a:cs typeface="Open Sans"/>
                <a:sym typeface="Open Sans"/>
              </a:defRPr>
            </a:lvl5pPr>
            <a:lvl6pPr marL="2286000" marR="0" lvl="5" indent="88900" algn="l" rtl="0">
              <a:lnSpc>
                <a:spcPct val="100000"/>
              </a:lnSpc>
              <a:spcBef>
                <a:spcPts val="0"/>
              </a:spcBef>
              <a:spcAft>
                <a:spcPts val="0"/>
              </a:spcAft>
              <a:buClr>
                <a:srgbClr val="FFA800"/>
              </a:buClr>
              <a:buSzPct val="100000"/>
              <a:buFont typeface="Open Sans"/>
              <a:buChar char="▪"/>
              <a:defRPr sz="1400" b="0" i="0" u="none" strike="noStrike" cap="none">
                <a:solidFill>
                  <a:srgbClr val="021028"/>
                </a:solidFill>
                <a:latin typeface="Open Sans"/>
                <a:ea typeface="Open Sans"/>
                <a:cs typeface="Open Sans"/>
                <a:sym typeface="Open Sans"/>
              </a:defRPr>
            </a:lvl6pPr>
            <a:lvl7pPr marL="2743200" marR="0" lvl="6" indent="88900" algn="l" rtl="0">
              <a:lnSpc>
                <a:spcPct val="100000"/>
              </a:lnSpc>
              <a:spcBef>
                <a:spcPts val="0"/>
              </a:spcBef>
              <a:spcAft>
                <a:spcPts val="0"/>
              </a:spcAft>
              <a:buClr>
                <a:srgbClr val="FFA800"/>
              </a:buClr>
              <a:buSzPct val="100000"/>
              <a:buFont typeface="Open Sans"/>
              <a:buChar char="▫"/>
              <a:defRPr sz="1400" b="0" i="0" u="none" strike="noStrike" cap="none">
                <a:solidFill>
                  <a:srgbClr val="021028"/>
                </a:solidFill>
                <a:latin typeface="Open Sans"/>
                <a:ea typeface="Open Sans"/>
                <a:cs typeface="Open Sans"/>
                <a:sym typeface="Open Sans"/>
              </a:defRPr>
            </a:lvl7pPr>
            <a:lvl8pPr marL="3200400" marR="0" lvl="7" indent="88900" algn="l" rtl="0">
              <a:lnSpc>
                <a:spcPct val="100000"/>
              </a:lnSpc>
              <a:spcBef>
                <a:spcPts val="0"/>
              </a:spcBef>
              <a:spcAft>
                <a:spcPts val="0"/>
              </a:spcAft>
              <a:buClr>
                <a:srgbClr val="FFA800"/>
              </a:buClr>
              <a:buSzPct val="100000"/>
              <a:buFont typeface="Open Sans"/>
              <a:buChar char="▪"/>
              <a:defRPr sz="1400" b="0" i="0" u="none" strike="noStrike" cap="none">
                <a:solidFill>
                  <a:srgbClr val="021028"/>
                </a:solidFill>
                <a:latin typeface="Open Sans"/>
                <a:ea typeface="Open Sans"/>
                <a:cs typeface="Open Sans"/>
                <a:sym typeface="Open Sans"/>
              </a:defRPr>
            </a:lvl8pPr>
            <a:lvl9pPr marL="3657600" marR="0" lvl="8" indent="88900" algn="l" rtl="0">
              <a:lnSpc>
                <a:spcPct val="100000"/>
              </a:lnSpc>
              <a:spcBef>
                <a:spcPts val="0"/>
              </a:spcBef>
              <a:spcAft>
                <a:spcPts val="0"/>
              </a:spcAft>
              <a:buClr>
                <a:srgbClr val="FFA800"/>
              </a:buClr>
              <a:buSzPct val="100000"/>
              <a:buFont typeface="Open Sans"/>
              <a:buChar char="▫"/>
              <a:defRPr sz="1400" b="0" i="0" u="none" strike="noStrike" cap="none">
                <a:solidFill>
                  <a:srgbClr val="021028"/>
                </a:solidFill>
                <a:latin typeface="Open Sans"/>
                <a:ea typeface="Open Sans"/>
                <a:cs typeface="Open Sans"/>
                <a:sym typeface="Open Sans"/>
              </a:defRPr>
            </a:lvl9pPr>
          </a:lstStyle>
          <a:p>
            <a:endParaRPr/>
          </a:p>
        </p:txBody>
      </p:sp>
      <p:sp>
        <p:nvSpPr>
          <p:cNvPr id="21" name="Shape 21"/>
          <p:cNvSpPr txBox="1">
            <a:spLocks noGrp="1"/>
          </p:cNvSpPr>
          <p:nvPr>
            <p:ph type="body" idx="2"/>
          </p:nvPr>
        </p:nvSpPr>
        <p:spPr>
          <a:xfrm>
            <a:off x="6153578" y="1614875"/>
            <a:ext cx="2532899" cy="3158699"/>
          </a:xfrm>
          <a:prstGeom prst="rect">
            <a:avLst/>
          </a:prstGeom>
          <a:noFill/>
          <a:ln>
            <a:noFill/>
          </a:ln>
        </p:spPr>
        <p:txBody>
          <a:bodyPr lIns="91425" tIns="91425" rIns="91425" bIns="91425" anchor="t" anchorCtr="0"/>
          <a:lstStyle>
            <a:lvl1pPr marL="0" marR="0" lvl="0" indent="88900" algn="l" rtl="0">
              <a:lnSpc>
                <a:spcPct val="100000"/>
              </a:lnSpc>
              <a:spcBef>
                <a:spcPts val="0"/>
              </a:spcBef>
              <a:spcAft>
                <a:spcPts val="0"/>
              </a:spcAft>
              <a:buClr>
                <a:srgbClr val="FFA800"/>
              </a:buClr>
              <a:buSzPct val="100000"/>
              <a:buFont typeface="Open Sans"/>
              <a:buChar char="▫"/>
              <a:defRPr sz="1400" b="0" i="0" u="none" strike="noStrike" cap="none">
                <a:solidFill>
                  <a:srgbClr val="021028"/>
                </a:solidFill>
                <a:latin typeface="Open Sans"/>
                <a:ea typeface="Open Sans"/>
                <a:cs typeface="Open Sans"/>
                <a:sym typeface="Open Sans"/>
              </a:defRPr>
            </a:lvl1pPr>
            <a:lvl2pPr marL="457200" marR="0" lvl="1" indent="88900" algn="l" rtl="0">
              <a:lnSpc>
                <a:spcPct val="100000"/>
              </a:lnSpc>
              <a:spcBef>
                <a:spcPts val="0"/>
              </a:spcBef>
              <a:spcAft>
                <a:spcPts val="0"/>
              </a:spcAft>
              <a:buClr>
                <a:srgbClr val="FFA800"/>
              </a:buClr>
              <a:buSzPct val="100000"/>
              <a:buFont typeface="Open Sans"/>
              <a:buChar char="▪"/>
              <a:defRPr sz="1400" b="0" i="0" u="none" strike="noStrike" cap="none">
                <a:solidFill>
                  <a:srgbClr val="021028"/>
                </a:solidFill>
                <a:latin typeface="Open Sans"/>
                <a:ea typeface="Open Sans"/>
                <a:cs typeface="Open Sans"/>
                <a:sym typeface="Open Sans"/>
              </a:defRPr>
            </a:lvl2pPr>
            <a:lvl3pPr marL="914400" marR="0" lvl="2" indent="88900" algn="l" rtl="0">
              <a:lnSpc>
                <a:spcPct val="100000"/>
              </a:lnSpc>
              <a:spcBef>
                <a:spcPts val="0"/>
              </a:spcBef>
              <a:spcAft>
                <a:spcPts val="0"/>
              </a:spcAft>
              <a:buClr>
                <a:srgbClr val="FFA800"/>
              </a:buClr>
              <a:buSzPct val="100000"/>
              <a:buFont typeface="Open Sans"/>
              <a:buChar char="▫"/>
              <a:defRPr sz="1400" b="0" i="0" u="none" strike="noStrike" cap="none">
                <a:solidFill>
                  <a:srgbClr val="021028"/>
                </a:solidFill>
                <a:latin typeface="Open Sans"/>
                <a:ea typeface="Open Sans"/>
                <a:cs typeface="Open Sans"/>
                <a:sym typeface="Open Sans"/>
              </a:defRPr>
            </a:lvl3pPr>
            <a:lvl4pPr marL="1371600" marR="0" lvl="3" indent="88900" algn="l" rtl="0">
              <a:lnSpc>
                <a:spcPct val="100000"/>
              </a:lnSpc>
              <a:spcBef>
                <a:spcPts val="0"/>
              </a:spcBef>
              <a:spcAft>
                <a:spcPts val="0"/>
              </a:spcAft>
              <a:buClr>
                <a:srgbClr val="FFA800"/>
              </a:buClr>
              <a:buSzPct val="100000"/>
              <a:buFont typeface="Open Sans"/>
              <a:buChar char="▪"/>
              <a:defRPr sz="1400" b="0" i="0" u="none" strike="noStrike" cap="none">
                <a:solidFill>
                  <a:srgbClr val="021028"/>
                </a:solidFill>
                <a:latin typeface="Open Sans"/>
                <a:ea typeface="Open Sans"/>
                <a:cs typeface="Open Sans"/>
                <a:sym typeface="Open Sans"/>
              </a:defRPr>
            </a:lvl4pPr>
            <a:lvl5pPr marL="1828800" marR="0" lvl="4" indent="88900" algn="l" rtl="0">
              <a:lnSpc>
                <a:spcPct val="100000"/>
              </a:lnSpc>
              <a:spcBef>
                <a:spcPts val="0"/>
              </a:spcBef>
              <a:spcAft>
                <a:spcPts val="0"/>
              </a:spcAft>
              <a:buClr>
                <a:srgbClr val="FFA800"/>
              </a:buClr>
              <a:buSzPct val="100000"/>
              <a:buFont typeface="Open Sans"/>
              <a:buChar char="▫"/>
              <a:defRPr sz="1400" b="0" i="0" u="none" strike="noStrike" cap="none">
                <a:solidFill>
                  <a:srgbClr val="021028"/>
                </a:solidFill>
                <a:latin typeface="Open Sans"/>
                <a:ea typeface="Open Sans"/>
                <a:cs typeface="Open Sans"/>
                <a:sym typeface="Open Sans"/>
              </a:defRPr>
            </a:lvl5pPr>
            <a:lvl6pPr marL="2286000" marR="0" lvl="5" indent="88900" algn="l" rtl="0">
              <a:lnSpc>
                <a:spcPct val="100000"/>
              </a:lnSpc>
              <a:spcBef>
                <a:spcPts val="0"/>
              </a:spcBef>
              <a:spcAft>
                <a:spcPts val="0"/>
              </a:spcAft>
              <a:buClr>
                <a:srgbClr val="FFA800"/>
              </a:buClr>
              <a:buSzPct val="100000"/>
              <a:buFont typeface="Open Sans"/>
              <a:buChar char="▪"/>
              <a:defRPr sz="1400" b="0" i="0" u="none" strike="noStrike" cap="none">
                <a:solidFill>
                  <a:srgbClr val="021028"/>
                </a:solidFill>
                <a:latin typeface="Open Sans"/>
                <a:ea typeface="Open Sans"/>
                <a:cs typeface="Open Sans"/>
                <a:sym typeface="Open Sans"/>
              </a:defRPr>
            </a:lvl6pPr>
            <a:lvl7pPr marL="2743200" marR="0" lvl="6" indent="88900" algn="l" rtl="0">
              <a:lnSpc>
                <a:spcPct val="100000"/>
              </a:lnSpc>
              <a:spcBef>
                <a:spcPts val="0"/>
              </a:spcBef>
              <a:spcAft>
                <a:spcPts val="0"/>
              </a:spcAft>
              <a:buClr>
                <a:srgbClr val="FFA800"/>
              </a:buClr>
              <a:buSzPct val="100000"/>
              <a:buFont typeface="Open Sans"/>
              <a:buChar char="▫"/>
              <a:defRPr sz="1400" b="0" i="0" u="none" strike="noStrike" cap="none">
                <a:solidFill>
                  <a:srgbClr val="021028"/>
                </a:solidFill>
                <a:latin typeface="Open Sans"/>
                <a:ea typeface="Open Sans"/>
                <a:cs typeface="Open Sans"/>
                <a:sym typeface="Open Sans"/>
              </a:defRPr>
            </a:lvl7pPr>
            <a:lvl8pPr marL="3200400" marR="0" lvl="7" indent="88900" algn="l" rtl="0">
              <a:lnSpc>
                <a:spcPct val="100000"/>
              </a:lnSpc>
              <a:spcBef>
                <a:spcPts val="0"/>
              </a:spcBef>
              <a:spcAft>
                <a:spcPts val="0"/>
              </a:spcAft>
              <a:buClr>
                <a:srgbClr val="FFA800"/>
              </a:buClr>
              <a:buSzPct val="100000"/>
              <a:buFont typeface="Open Sans"/>
              <a:buChar char="▪"/>
              <a:defRPr sz="1400" b="0" i="0" u="none" strike="noStrike" cap="none">
                <a:solidFill>
                  <a:srgbClr val="021028"/>
                </a:solidFill>
                <a:latin typeface="Open Sans"/>
                <a:ea typeface="Open Sans"/>
                <a:cs typeface="Open Sans"/>
                <a:sym typeface="Open Sans"/>
              </a:defRPr>
            </a:lvl8pPr>
            <a:lvl9pPr marL="3657600" marR="0" lvl="8" indent="88900" algn="l" rtl="0">
              <a:lnSpc>
                <a:spcPct val="100000"/>
              </a:lnSpc>
              <a:spcBef>
                <a:spcPts val="0"/>
              </a:spcBef>
              <a:spcAft>
                <a:spcPts val="0"/>
              </a:spcAft>
              <a:buClr>
                <a:srgbClr val="FFA800"/>
              </a:buClr>
              <a:buSzPct val="100000"/>
              <a:buFont typeface="Open Sans"/>
              <a:buChar char="▫"/>
              <a:defRPr sz="1400" b="0" i="0" u="none" strike="noStrike" cap="none">
                <a:solidFill>
                  <a:srgbClr val="021028"/>
                </a:solidFill>
                <a:latin typeface="Open Sans"/>
                <a:ea typeface="Open Sans"/>
                <a:cs typeface="Open Sans"/>
                <a:sym typeface="Open Sans"/>
              </a:defRPr>
            </a:lvl9pPr>
          </a:lstStyle>
          <a:p>
            <a:endParaRPr/>
          </a:p>
        </p:txBody>
      </p:sp>
      <p:sp>
        <p:nvSpPr>
          <p:cNvPr id="22" name="Shape 22"/>
          <p:cNvSpPr txBox="1">
            <a:spLocks noGrp="1"/>
          </p:cNvSpPr>
          <p:nvPr>
            <p:ph type="sldNum" idx="12"/>
          </p:nvPr>
        </p:nvSpPr>
        <p:spPr>
          <a:xfrm>
            <a:off x="-6000" y="0"/>
            <a:ext cx="548699" cy="5367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fld id="{00000000-1234-1234-1234-123412341234}" type="slidenum">
              <a:rPr lang="en" sz="1400" b="0" i="0" u="none" strike="noStrike" cap="none">
                <a:solidFill>
                  <a:srgbClr val="FFFFFF"/>
                </a:solidFill>
                <a:latin typeface="Arial"/>
                <a:ea typeface="Arial"/>
                <a:cs typeface="Arial"/>
                <a:sym typeface="Arial"/>
              </a:rPr>
              <a:t>‹#›</a:t>
            </a:fld>
            <a:endParaRPr lang="en" sz="1400" b="0" i="0" u="none" strike="noStrike" cap="none">
              <a:solidFill>
                <a:srgbClr val="FFFFFF"/>
              </a:solidFill>
              <a:latin typeface="Arial"/>
              <a:ea typeface="Arial"/>
              <a:cs typeface="Arial"/>
              <a:sym typeface="Arial"/>
            </a:endParaRPr>
          </a:p>
        </p:txBody>
      </p:sp>
      <p:cxnSp>
        <p:nvCxnSpPr>
          <p:cNvPr id="23" name="Shape 23"/>
          <p:cNvCxnSpPr/>
          <p:nvPr/>
        </p:nvCxnSpPr>
        <p:spPr>
          <a:xfrm>
            <a:off x="3578785" y="1519975"/>
            <a:ext cx="452400" cy="0"/>
          </a:xfrm>
          <a:prstGeom prst="straightConnector1">
            <a:avLst/>
          </a:prstGeom>
          <a:noFill/>
          <a:ln w="28575" cap="flat" cmpd="sng">
            <a:solidFill>
              <a:srgbClr val="294667"/>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dark)">
    <p:spTree>
      <p:nvGrpSpPr>
        <p:cNvPr id="1" name="Shape 24"/>
        <p:cNvGrpSpPr/>
        <p:nvPr/>
      </p:nvGrpSpPr>
      <p:grpSpPr>
        <a:xfrm>
          <a:off x="0" y="0"/>
          <a:ext cx="0" cy="0"/>
          <a:chOff x="0" y="0"/>
          <a:chExt cx="0" cy="0"/>
        </a:xfrm>
      </p:grpSpPr>
      <p:sp>
        <p:nvSpPr>
          <p:cNvPr id="25" name="Shape 25"/>
          <p:cNvSpPr/>
          <p:nvPr/>
        </p:nvSpPr>
        <p:spPr>
          <a:xfrm>
            <a:off x="100" y="-5800"/>
            <a:ext cx="9144000" cy="5149500"/>
          </a:xfrm>
          <a:prstGeom prst="rect">
            <a:avLst/>
          </a:prstGeom>
          <a:solidFill>
            <a:srgbClr val="325680">
              <a:alpha val="85882"/>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6" name="Shape 26"/>
          <p:cNvSpPr/>
          <p:nvPr/>
        </p:nvSpPr>
        <p:spPr>
          <a:xfrm>
            <a:off x="0" y="-5925"/>
            <a:ext cx="9144000" cy="5149500"/>
          </a:xfrm>
          <a:prstGeom prst="frame">
            <a:avLst>
              <a:gd name="adj1" fmla="val 5041"/>
            </a:avLst>
          </a:prstGeom>
          <a:solidFill>
            <a:srgbClr val="FFA8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7" name="Shape 27"/>
          <p:cNvSpPr/>
          <p:nvPr/>
        </p:nvSpPr>
        <p:spPr>
          <a:xfrm>
            <a:off x="4303650" y="4607000"/>
            <a:ext cx="536700" cy="536700"/>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8" name="Shape 28"/>
          <p:cNvSpPr txBox="1">
            <a:spLocks noGrp="1"/>
          </p:cNvSpPr>
          <p:nvPr>
            <p:ph type="sldNum" idx="12"/>
          </p:nvPr>
        </p:nvSpPr>
        <p:spPr>
          <a:xfrm>
            <a:off x="4303575" y="4606750"/>
            <a:ext cx="536700" cy="5367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294667"/>
              </a:buClr>
              <a:buSzPct val="25000"/>
              <a:buFont typeface="Arial"/>
              <a:buNone/>
            </a:pPr>
            <a:fld id="{00000000-1234-1234-1234-123412341234}" type="slidenum">
              <a:rPr lang="en" sz="1400" b="0" i="0" u="none" strike="noStrike" cap="none">
                <a:solidFill>
                  <a:srgbClr val="294667"/>
                </a:solidFill>
                <a:latin typeface="Arial"/>
                <a:ea typeface="Arial"/>
                <a:cs typeface="Arial"/>
                <a:sym typeface="Arial"/>
              </a:rPr>
              <a:t>‹#›</a:t>
            </a:fld>
            <a:endParaRPr lang="en" sz="1400" b="0" i="0" u="none" strike="noStrike" cap="none">
              <a:solidFill>
                <a:srgbClr val="294667"/>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Half - Text left">
    <p:spTree>
      <p:nvGrpSpPr>
        <p:cNvPr id="1" name="Shape 29"/>
        <p:cNvGrpSpPr/>
        <p:nvPr/>
      </p:nvGrpSpPr>
      <p:grpSpPr>
        <a:xfrm>
          <a:off x="0" y="0"/>
          <a:ext cx="0" cy="0"/>
          <a:chOff x="0" y="0"/>
          <a:chExt cx="0" cy="0"/>
        </a:xfrm>
      </p:grpSpPr>
      <p:sp>
        <p:nvSpPr>
          <p:cNvPr id="30" name="Shape 30"/>
          <p:cNvSpPr/>
          <p:nvPr/>
        </p:nvSpPr>
        <p:spPr>
          <a:xfrm>
            <a:off x="0" y="0"/>
            <a:ext cx="4572000" cy="5143499"/>
          </a:xfrm>
          <a:prstGeom prst="rect">
            <a:avLst/>
          </a:prstGeom>
          <a:solidFill>
            <a:srgbClr val="FFA8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1" name="Shape 31"/>
          <p:cNvSpPr/>
          <p:nvPr/>
        </p:nvSpPr>
        <p:spPr>
          <a:xfrm>
            <a:off x="4572000" y="0"/>
            <a:ext cx="4572000" cy="5143499"/>
          </a:xfrm>
          <a:prstGeom prst="rect">
            <a:avLst/>
          </a:prstGeom>
          <a:solidFill>
            <a:srgbClr val="325680">
              <a:alpha val="85882"/>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2" name="Shape 32"/>
          <p:cNvSpPr txBox="1">
            <a:spLocks noGrp="1"/>
          </p:cNvSpPr>
          <p:nvPr>
            <p:ph type="title"/>
          </p:nvPr>
        </p:nvSpPr>
        <p:spPr>
          <a:xfrm>
            <a:off x="433768" y="693649"/>
            <a:ext cx="3692400" cy="7689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294667"/>
              </a:buClr>
              <a:buFont typeface="Merriweather"/>
              <a:buNone/>
              <a:defRPr sz="1400" b="1" i="0" u="none" strike="noStrike" cap="none">
                <a:solidFill>
                  <a:srgbClr val="294667"/>
                </a:solidFill>
                <a:latin typeface="Merriweather"/>
                <a:ea typeface="Merriweather"/>
                <a:cs typeface="Merriweather"/>
                <a:sym typeface="Merriweather"/>
              </a:defRPr>
            </a:lvl1pPr>
            <a:lvl2pPr lvl="1" indent="0" rtl="0">
              <a:spcBef>
                <a:spcPts val="0"/>
              </a:spcBef>
              <a:buClr>
                <a:srgbClr val="294667"/>
              </a:buClr>
              <a:buFont typeface="Merriweather"/>
              <a:buNone/>
              <a:defRPr sz="1800" b="1">
                <a:solidFill>
                  <a:srgbClr val="294667"/>
                </a:solidFill>
                <a:latin typeface="Merriweather"/>
                <a:ea typeface="Merriweather"/>
                <a:cs typeface="Merriweather"/>
                <a:sym typeface="Merriweather"/>
              </a:defRPr>
            </a:lvl2pPr>
            <a:lvl3pPr lvl="2" indent="0" rtl="0">
              <a:spcBef>
                <a:spcPts val="0"/>
              </a:spcBef>
              <a:buClr>
                <a:srgbClr val="294667"/>
              </a:buClr>
              <a:buFont typeface="Merriweather"/>
              <a:buNone/>
              <a:defRPr sz="1800" b="1">
                <a:solidFill>
                  <a:srgbClr val="294667"/>
                </a:solidFill>
                <a:latin typeface="Merriweather"/>
                <a:ea typeface="Merriweather"/>
                <a:cs typeface="Merriweather"/>
                <a:sym typeface="Merriweather"/>
              </a:defRPr>
            </a:lvl3pPr>
            <a:lvl4pPr lvl="3" indent="0" rtl="0">
              <a:spcBef>
                <a:spcPts val="0"/>
              </a:spcBef>
              <a:buClr>
                <a:srgbClr val="294667"/>
              </a:buClr>
              <a:buFont typeface="Merriweather"/>
              <a:buNone/>
              <a:defRPr sz="1800" b="1">
                <a:solidFill>
                  <a:srgbClr val="294667"/>
                </a:solidFill>
                <a:latin typeface="Merriweather"/>
                <a:ea typeface="Merriweather"/>
                <a:cs typeface="Merriweather"/>
                <a:sym typeface="Merriweather"/>
              </a:defRPr>
            </a:lvl4pPr>
            <a:lvl5pPr lvl="4" indent="0" rtl="0">
              <a:spcBef>
                <a:spcPts val="0"/>
              </a:spcBef>
              <a:buClr>
                <a:srgbClr val="294667"/>
              </a:buClr>
              <a:buFont typeface="Merriweather"/>
              <a:buNone/>
              <a:defRPr sz="1800" b="1">
                <a:solidFill>
                  <a:srgbClr val="294667"/>
                </a:solidFill>
                <a:latin typeface="Merriweather"/>
                <a:ea typeface="Merriweather"/>
                <a:cs typeface="Merriweather"/>
                <a:sym typeface="Merriweather"/>
              </a:defRPr>
            </a:lvl5pPr>
            <a:lvl6pPr lvl="5" indent="0" rtl="0">
              <a:spcBef>
                <a:spcPts val="0"/>
              </a:spcBef>
              <a:buClr>
                <a:srgbClr val="294667"/>
              </a:buClr>
              <a:buFont typeface="Merriweather"/>
              <a:buNone/>
              <a:defRPr sz="1800" b="1">
                <a:solidFill>
                  <a:srgbClr val="294667"/>
                </a:solidFill>
                <a:latin typeface="Merriweather"/>
                <a:ea typeface="Merriweather"/>
                <a:cs typeface="Merriweather"/>
                <a:sym typeface="Merriweather"/>
              </a:defRPr>
            </a:lvl6pPr>
            <a:lvl7pPr lvl="6" indent="0" rtl="0">
              <a:spcBef>
                <a:spcPts val="0"/>
              </a:spcBef>
              <a:buClr>
                <a:srgbClr val="294667"/>
              </a:buClr>
              <a:buFont typeface="Merriweather"/>
              <a:buNone/>
              <a:defRPr sz="1800" b="1">
                <a:solidFill>
                  <a:srgbClr val="294667"/>
                </a:solidFill>
                <a:latin typeface="Merriweather"/>
                <a:ea typeface="Merriweather"/>
                <a:cs typeface="Merriweather"/>
                <a:sym typeface="Merriweather"/>
              </a:defRPr>
            </a:lvl7pPr>
            <a:lvl8pPr lvl="7" indent="0" rtl="0">
              <a:spcBef>
                <a:spcPts val="0"/>
              </a:spcBef>
              <a:buClr>
                <a:srgbClr val="294667"/>
              </a:buClr>
              <a:buFont typeface="Merriweather"/>
              <a:buNone/>
              <a:defRPr sz="1800" b="1">
                <a:solidFill>
                  <a:srgbClr val="294667"/>
                </a:solidFill>
                <a:latin typeface="Merriweather"/>
                <a:ea typeface="Merriweather"/>
                <a:cs typeface="Merriweather"/>
                <a:sym typeface="Merriweather"/>
              </a:defRPr>
            </a:lvl8pPr>
            <a:lvl9pPr lvl="8" indent="0" rtl="0">
              <a:spcBef>
                <a:spcPts val="0"/>
              </a:spcBef>
              <a:buClr>
                <a:srgbClr val="294667"/>
              </a:buClr>
              <a:buFont typeface="Merriweather"/>
              <a:buNone/>
              <a:defRPr sz="1800" b="1">
                <a:solidFill>
                  <a:srgbClr val="294667"/>
                </a:solidFill>
                <a:latin typeface="Merriweather"/>
                <a:ea typeface="Merriweather"/>
                <a:cs typeface="Merriweather"/>
                <a:sym typeface="Merriweather"/>
              </a:defRPr>
            </a:lvl9pPr>
          </a:lstStyle>
          <a:p>
            <a:endParaRPr/>
          </a:p>
        </p:txBody>
      </p:sp>
      <p:sp>
        <p:nvSpPr>
          <p:cNvPr id="33" name="Shape 33"/>
          <p:cNvSpPr txBox="1">
            <a:spLocks noGrp="1"/>
          </p:cNvSpPr>
          <p:nvPr>
            <p:ph type="body" idx="1"/>
          </p:nvPr>
        </p:nvSpPr>
        <p:spPr>
          <a:xfrm>
            <a:off x="433768" y="1585100"/>
            <a:ext cx="3692400" cy="3340800"/>
          </a:xfrm>
          <a:prstGeom prst="rect">
            <a:avLst/>
          </a:prstGeom>
          <a:noFill/>
          <a:ln>
            <a:noFill/>
          </a:ln>
        </p:spPr>
        <p:txBody>
          <a:bodyPr lIns="91425" tIns="91425" rIns="91425" bIns="91425" anchor="t" anchorCtr="0"/>
          <a:lstStyle>
            <a:lvl1pPr marL="0" marR="0" lvl="0" indent="114300" algn="l" rtl="0">
              <a:lnSpc>
                <a:spcPct val="100000"/>
              </a:lnSpc>
              <a:spcBef>
                <a:spcPts val="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1pPr>
            <a:lvl2pPr marL="457200" marR="0" lvl="1" indent="114300" algn="l" rtl="0">
              <a:lnSpc>
                <a:spcPct val="100000"/>
              </a:lnSpc>
              <a:spcBef>
                <a:spcPts val="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2pPr>
            <a:lvl3pPr marL="914400" marR="0" lvl="2" indent="114300" algn="l" rtl="0">
              <a:lnSpc>
                <a:spcPct val="100000"/>
              </a:lnSpc>
              <a:spcBef>
                <a:spcPts val="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3pPr>
            <a:lvl4pPr marL="1371600" marR="0" lvl="3" indent="114300" algn="l" rtl="0">
              <a:lnSpc>
                <a:spcPct val="100000"/>
              </a:lnSpc>
              <a:spcBef>
                <a:spcPts val="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4pPr>
            <a:lvl5pPr marL="1828800" marR="0" lvl="4" indent="114300" algn="l" rtl="0">
              <a:lnSpc>
                <a:spcPct val="100000"/>
              </a:lnSpc>
              <a:spcBef>
                <a:spcPts val="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5pPr>
            <a:lvl6pPr marL="2286000" marR="0" lvl="5" indent="114300" algn="l" rtl="0">
              <a:lnSpc>
                <a:spcPct val="100000"/>
              </a:lnSpc>
              <a:spcBef>
                <a:spcPts val="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6pPr>
            <a:lvl7pPr marL="2743200" marR="0" lvl="6" indent="114300" algn="l" rtl="0">
              <a:lnSpc>
                <a:spcPct val="100000"/>
              </a:lnSpc>
              <a:spcBef>
                <a:spcPts val="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7pPr>
            <a:lvl8pPr marL="3200400" marR="0" lvl="7" indent="114300" algn="l" rtl="0">
              <a:lnSpc>
                <a:spcPct val="100000"/>
              </a:lnSpc>
              <a:spcBef>
                <a:spcPts val="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8pPr>
            <a:lvl9pPr marL="3657600" marR="0" lvl="8" indent="114300" algn="l" rtl="0">
              <a:lnSpc>
                <a:spcPct val="100000"/>
              </a:lnSpc>
              <a:spcBef>
                <a:spcPts val="0"/>
              </a:spcBef>
              <a:spcAft>
                <a:spcPts val="0"/>
              </a:spcAft>
              <a:buClr>
                <a:srgbClr val="FFFFFF"/>
              </a:buClr>
              <a:buSzPct val="100000"/>
              <a:buFont typeface="Open Sans"/>
              <a:buChar char="▫"/>
              <a:defRPr sz="1800" b="0" i="0" u="none" strike="noStrike" cap="none">
                <a:solidFill>
                  <a:srgbClr val="FFFFFF"/>
                </a:solidFill>
                <a:latin typeface="Open Sans"/>
                <a:ea typeface="Open Sans"/>
                <a:cs typeface="Open Sans"/>
                <a:sym typeface="Open Sans"/>
              </a:defRPr>
            </a:lvl9pPr>
          </a:lstStyle>
          <a:p>
            <a:endParaRPr/>
          </a:p>
        </p:txBody>
      </p:sp>
      <p:cxnSp>
        <p:nvCxnSpPr>
          <p:cNvPr id="34" name="Shape 34"/>
          <p:cNvCxnSpPr/>
          <p:nvPr/>
        </p:nvCxnSpPr>
        <p:spPr>
          <a:xfrm>
            <a:off x="542329" y="1519975"/>
            <a:ext cx="452400" cy="0"/>
          </a:xfrm>
          <a:prstGeom prst="straightConnector1">
            <a:avLst/>
          </a:prstGeom>
          <a:noFill/>
          <a:ln w="28575" cap="flat" cmpd="sng">
            <a:solidFill>
              <a:srgbClr val="294667"/>
            </a:solidFill>
            <a:prstDash val="solid"/>
            <a:round/>
            <a:headEnd type="none" w="med" len="med"/>
            <a:tailEnd type="none" w="med" len="med"/>
          </a:ln>
        </p:spPr>
      </p:cxnSp>
      <p:sp>
        <p:nvSpPr>
          <p:cNvPr id="35" name="Shape 35"/>
          <p:cNvSpPr/>
          <p:nvPr/>
        </p:nvSpPr>
        <p:spPr>
          <a:xfrm>
            <a:off x="0" y="0"/>
            <a:ext cx="536700" cy="536700"/>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6" name="Shape 36"/>
          <p:cNvSpPr txBox="1">
            <a:spLocks noGrp="1"/>
          </p:cNvSpPr>
          <p:nvPr>
            <p:ph type="sldNum" idx="12"/>
          </p:nvPr>
        </p:nvSpPr>
        <p:spPr>
          <a:xfrm>
            <a:off x="-6000" y="0"/>
            <a:ext cx="548699" cy="5367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294667"/>
              </a:buClr>
              <a:buSzPct val="25000"/>
              <a:buFont typeface="Arial"/>
              <a:buNone/>
            </a:pPr>
            <a:fld id="{00000000-1234-1234-1234-123412341234}" type="slidenum">
              <a:rPr lang="en" sz="1400" b="0" i="0" u="none" strike="noStrike" cap="none">
                <a:solidFill>
                  <a:srgbClr val="294667"/>
                </a:solidFill>
                <a:latin typeface="Arial"/>
                <a:ea typeface="Arial"/>
                <a:cs typeface="Arial"/>
                <a:sym typeface="Arial"/>
              </a:rPr>
              <a:t>‹#›</a:t>
            </a:fld>
            <a:endParaRPr lang="en" sz="1400" b="0" i="0" u="none" strike="noStrike" cap="none">
              <a:solidFill>
                <a:srgbClr val="294667"/>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Half - Text right">
    <p:spTree>
      <p:nvGrpSpPr>
        <p:cNvPr id="1" name="Shape 37"/>
        <p:cNvGrpSpPr/>
        <p:nvPr/>
      </p:nvGrpSpPr>
      <p:grpSpPr>
        <a:xfrm>
          <a:off x="0" y="0"/>
          <a:ext cx="0" cy="0"/>
          <a:chOff x="0" y="0"/>
          <a:chExt cx="0" cy="0"/>
        </a:xfrm>
      </p:grpSpPr>
      <p:sp>
        <p:nvSpPr>
          <p:cNvPr id="38" name="Shape 38"/>
          <p:cNvSpPr/>
          <p:nvPr/>
        </p:nvSpPr>
        <p:spPr>
          <a:xfrm>
            <a:off x="0" y="0"/>
            <a:ext cx="4572000" cy="5143499"/>
          </a:xfrm>
          <a:prstGeom prst="rect">
            <a:avLst/>
          </a:prstGeom>
          <a:solidFill>
            <a:srgbClr val="FFA800">
              <a:alpha val="8549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9" name="Shape 39"/>
          <p:cNvSpPr/>
          <p:nvPr/>
        </p:nvSpPr>
        <p:spPr>
          <a:xfrm>
            <a:off x="4572000" y="0"/>
            <a:ext cx="4572000" cy="5143499"/>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0" name="Shape 40"/>
          <p:cNvSpPr txBox="1">
            <a:spLocks noGrp="1"/>
          </p:cNvSpPr>
          <p:nvPr>
            <p:ph type="title"/>
          </p:nvPr>
        </p:nvSpPr>
        <p:spPr>
          <a:xfrm>
            <a:off x="4994225" y="693649"/>
            <a:ext cx="3692400" cy="7689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294667"/>
              </a:buClr>
              <a:buFont typeface="Merriweather"/>
              <a:buNone/>
              <a:defRPr sz="1400" b="1" i="0" u="none" strike="noStrike" cap="none">
                <a:solidFill>
                  <a:srgbClr val="294667"/>
                </a:solidFill>
                <a:latin typeface="Merriweather"/>
                <a:ea typeface="Merriweather"/>
                <a:cs typeface="Merriweather"/>
                <a:sym typeface="Merriweather"/>
              </a:defRPr>
            </a:lvl1pPr>
            <a:lvl2pPr lvl="1" indent="0">
              <a:spcBef>
                <a:spcPts val="0"/>
              </a:spcBef>
              <a:buClr>
                <a:srgbClr val="294667"/>
              </a:buClr>
              <a:buFont typeface="Merriweather"/>
              <a:buNone/>
              <a:defRPr sz="1800" b="1">
                <a:solidFill>
                  <a:srgbClr val="294667"/>
                </a:solidFill>
                <a:latin typeface="Merriweather"/>
                <a:ea typeface="Merriweather"/>
                <a:cs typeface="Merriweather"/>
                <a:sym typeface="Merriweather"/>
              </a:defRPr>
            </a:lvl2pPr>
            <a:lvl3pPr lvl="2" indent="0">
              <a:spcBef>
                <a:spcPts val="0"/>
              </a:spcBef>
              <a:buClr>
                <a:srgbClr val="294667"/>
              </a:buClr>
              <a:buFont typeface="Merriweather"/>
              <a:buNone/>
              <a:defRPr sz="1800" b="1">
                <a:solidFill>
                  <a:srgbClr val="294667"/>
                </a:solidFill>
                <a:latin typeface="Merriweather"/>
                <a:ea typeface="Merriweather"/>
                <a:cs typeface="Merriweather"/>
                <a:sym typeface="Merriweather"/>
              </a:defRPr>
            </a:lvl3pPr>
            <a:lvl4pPr lvl="3" indent="0">
              <a:spcBef>
                <a:spcPts val="0"/>
              </a:spcBef>
              <a:buClr>
                <a:srgbClr val="294667"/>
              </a:buClr>
              <a:buFont typeface="Merriweather"/>
              <a:buNone/>
              <a:defRPr sz="1800" b="1">
                <a:solidFill>
                  <a:srgbClr val="294667"/>
                </a:solidFill>
                <a:latin typeface="Merriweather"/>
                <a:ea typeface="Merriweather"/>
                <a:cs typeface="Merriweather"/>
                <a:sym typeface="Merriweather"/>
              </a:defRPr>
            </a:lvl4pPr>
            <a:lvl5pPr lvl="4" indent="0">
              <a:spcBef>
                <a:spcPts val="0"/>
              </a:spcBef>
              <a:buClr>
                <a:srgbClr val="294667"/>
              </a:buClr>
              <a:buFont typeface="Merriweather"/>
              <a:buNone/>
              <a:defRPr sz="1800" b="1">
                <a:solidFill>
                  <a:srgbClr val="294667"/>
                </a:solidFill>
                <a:latin typeface="Merriweather"/>
                <a:ea typeface="Merriweather"/>
                <a:cs typeface="Merriweather"/>
                <a:sym typeface="Merriweather"/>
              </a:defRPr>
            </a:lvl5pPr>
            <a:lvl6pPr lvl="5" indent="0">
              <a:spcBef>
                <a:spcPts val="0"/>
              </a:spcBef>
              <a:buClr>
                <a:srgbClr val="294667"/>
              </a:buClr>
              <a:buFont typeface="Merriweather"/>
              <a:buNone/>
              <a:defRPr sz="1800" b="1">
                <a:solidFill>
                  <a:srgbClr val="294667"/>
                </a:solidFill>
                <a:latin typeface="Merriweather"/>
                <a:ea typeface="Merriweather"/>
                <a:cs typeface="Merriweather"/>
                <a:sym typeface="Merriweather"/>
              </a:defRPr>
            </a:lvl6pPr>
            <a:lvl7pPr lvl="6" indent="0">
              <a:spcBef>
                <a:spcPts val="0"/>
              </a:spcBef>
              <a:buClr>
                <a:srgbClr val="294667"/>
              </a:buClr>
              <a:buFont typeface="Merriweather"/>
              <a:buNone/>
              <a:defRPr sz="1800" b="1">
                <a:solidFill>
                  <a:srgbClr val="294667"/>
                </a:solidFill>
                <a:latin typeface="Merriweather"/>
                <a:ea typeface="Merriweather"/>
                <a:cs typeface="Merriweather"/>
                <a:sym typeface="Merriweather"/>
              </a:defRPr>
            </a:lvl7pPr>
            <a:lvl8pPr lvl="7" indent="0">
              <a:spcBef>
                <a:spcPts val="0"/>
              </a:spcBef>
              <a:buClr>
                <a:srgbClr val="294667"/>
              </a:buClr>
              <a:buFont typeface="Merriweather"/>
              <a:buNone/>
              <a:defRPr sz="1800" b="1">
                <a:solidFill>
                  <a:srgbClr val="294667"/>
                </a:solidFill>
                <a:latin typeface="Merriweather"/>
                <a:ea typeface="Merriweather"/>
                <a:cs typeface="Merriweather"/>
                <a:sym typeface="Merriweather"/>
              </a:defRPr>
            </a:lvl8pPr>
            <a:lvl9pPr lvl="8" indent="0">
              <a:spcBef>
                <a:spcPts val="0"/>
              </a:spcBef>
              <a:buClr>
                <a:srgbClr val="294667"/>
              </a:buClr>
              <a:buFont typeface="Merriweather"/>
              <a:buNone/>
              <a:defRPr sz="1800" b="1">
                <a:solidFill>
                  <a:srgbClr val="294667"/>
                </a:solidFill>
                <a:latin typeface="Merriweather"/>
                <a:ea typeface="Merriweather"/>
                <a:cs typeface="Merriweather"/>
                <a:sym typeface="Merriweather"/>
              </a:defRPr>
            </a:lvl9pPr>
          </a:lstStyle>
          <a:p>
            <a:endParaRPr/>
          </a:p>
        </p:txBody>
      </p:sp>
      <p:sp>
        <p:nvSpPr>
          <p:cNvPr id="41" name="Shape 41"/>
          <p:cNvSpPr txBox="1">
            <a:spLocks noGrp="1"/>
          </p:cNvSpPr>
          <p:nvPr>
            <p:ph type="body" idx="1"/>
          </p:nvPr>
        </p:nvSpPr>
        <p:spPr>
          <a:xfrm>
            <a:off x="4994225" y="1585100"/>
            <a:ext cx="3692400" cy="3340800"/>
          </a:xfrm>
          <a:prstGeom prst="rect">
            <a:avLst/>
          </a:prstGeom>
          <a:noFill/>
          <a:ln>
            <a:noFill/>
          </a:ln>
        </p:spPr>
        <p:txBody>
          <a:bodyPr lIns="91425" tIns="91425" rIns="91425" bIns="91425" anchor="t" anchorCtr="0"/>
          <a:lstStyle>
            <a:lvl1pPr marL="0" marR="0" lvl="0" indent="114300" algn="l" rtl="0">
              <a:lnSpc>
                <a:spcPct val="100000"/>
              </a:lnSpc>
              <a:spcBef>
                <a:spcPts val="0"/>
              </a:spcBef>
              <a:spcAft>
                <a:spcPts val="0"/>
              </a:spcAft>
              <a:buClr>
                <a:srgbClr val="FFC200"/>
              </a:buClr>
              <a:buSzPct val="100000"/>
              <a:buFont typeface="Open Sans"/>
              <a:buChar char="▫"/>
              <a:defRPr sz="1800" b="0" i="0" u="none" strike="noStrike" cap="none">
                <a:solidFill>
                  <a:srgbClr val="021028"/>
                </a:solidFill>
                <a:latin typeface="Open Sans"/>
                <a:ea typeface="Open Sans"/>
                <a:cs typeface="Open Sans"/>
                <a:sym typeface="Open Sans"/>
              </a:defRPr>
            </a:lvl1pPr>
            <a:lvl2pPr marL="457200" marR="0" lvl="1" indent="114300" algn="l" rtl="0">
              <a:lnSpc>
                <a:spcPct val="100000"/>
              </a:lnSpc>
              <a:spcBef>
                <a:spcPts val="0"/>
              </a:spcBef>
              <a:spcAft>
                <a:spcPts val="0"/>
              </a:spcAft>
              <a:buClr>
                <a:srgbClr val="FFC200"/>
              </a:buClr>
              <a:buSzPct val="100000"/>
              <a:buFont typeface="Open Sans"/>
              <a:buChar char="▪"/>
              <a:defRPr sz="1800" b="0" i="0" u="none" strike="noStrike" cap="none">
                <a:solidFill>
                  <a:srgbClr val="021028"/>
                </a:solidFill>
                <a:latin typeface="Open Sans"/>
                <a:ea typeface="Open Sans"/>
                <a:cs typeface="Open Sans"/>
                <a:sym typeface="Open Sans"/>
              </a:defRPr>
            </a:lvl2pPr>
            <a:lvl3pPr marL="914400" marR="0" lvl="2" indent="114300" algn="l" rtl="0">
              <a:lnSpc>
                <a:spcPct val="100000"/>
              </a:lnSpc>
              <a:spcBef>
                <a:spcPts val="0"/>
              </a:spcBef>
              <a:spcAft>
                <a:spcPts val="0"/>
              </a:spcAft>
              <a:buClr>
                <a:srgbClr val="FFA800"/>
              </a:buClr>
              <a:buSzPct val="100000"/>
              <a:buFont typeface="Open Sans"/>
              <a:buChar char="▫"/>
              <a:defRPr sz="1800" b="0" i="0" u="none" strike="noStrike" cap="none">
                <a:solidFill>
                  <a:srgbClr val="021028"/>
                </a:solidFill>
                <a:latin typeface="Open Sans"/>
                <a:ea typeface="Open Sans"/>
                <a:cs typeface="Open Sans"/>
                <a:sym typeface="Open Sans"/>
              </a:defRPr>
            </a:lvl3pPr>
            <a:lvl4pPr marL="1371600" marR="0" lvl="3" indent="114300" algn="l" rtl="0">
              <a:lnSpc>
                <a:spcPct val="100000"/>
              </a:lnSpc>
              <a:spcBef>
                <a:spcPts val="0"/>
              </a:spcBef>
              <a:spcAft>
                <a:spcPts val="0"/>
              </a:spcAft>
              <a:buClr>
                <a:srgbClr val="FFA800"/>
              </a:buClr>
              <a:buSzPct val="100000"/>
              <a:buFont typeface="Open Sans"/>
              <a:buChar char="▪"/>
              <a:defRPr sz="1800" b="0" i="0" u="none" strike="noStrike" cap="none">
                <a:solidFill>
                  <a:srgbClr val="021028"/>
                </a:solidFill>
                <a:latin typeface="Open Sans"/>
                <a:ea typeface="Open Sans"/>
                <a:cs typeface="Open Sans"/>
                <a:sym typeface="Open Sans"/>
              </a:defRPr>
            </a:lvl4pPr>
            <a:lvl5pPr marL="1828800" marR="0" lvl="4" indent="114300" algn="l" rtl="0">
              <a:lnSpc>
                <a:spcPct val="100000"/>
              </a:lnSpc>
              <a:spcBef>
                <a:spcPts val="0"/>
              </a:spcBef>
              <a:spcAft>
                <a:spcPts val="0"/>
              </a:spcAft>
              <a:buClr>
                <a:srgbClr val="FFA800"/>
              </a:buClr>
              <a:buSzPct val="100000"/>
              <a:buFont typeface="Open Sans"/>
              <a:buChar char="▫"/>
              <a:defRPr sz="1800" b="0" i="0" u="none" strike="noStrike" cap="none">
                <a:solidFill>
                  <a:srgbClr val="021028"/>
                </a:solidFill>
                <a:latin typeface="Open Sans"/>
                <a:ea typeface="Open Sans"/>
                <a:cs typeface="Open Sans"/>
                <a:sym typeface="Open Sans"/>
              </a:defRPr>
            </a:lvl5pPr>
            <a:lvl6pPr marL="2286000" marR="0" lvl="5" indent="114300" algn="l" rtl="0">
              <a:lnSpc>
                <a:spcPct val="100000"/>
              </a:lnSpc>
              <a:spcBef>
                <a:spcPts val="0"/>
              </a:spcBef>
              <a:spcAft>
                <a:spcPts val="0"/>
              </a:spcAft>
              <a:buClr>
                <a:srgbClr val="FFA800"/>
              </a:buClr>
              <a:buSzPct val="100000"/>
              <a:buFont typeface="Open Sans"/>
              <a:buChar char="▪"/>
              <a:defRPr sz="1800" b="0" i="0" u="none" strike="noStrike" cap="none">
                <a:solidFill>
                  <a:srgbClr val="021028"/>
                </a:solidFill>
                <a:latin typeface="Open Sans"/>
                <a:ea typeface="Open Sans"/>
                <a:cs typeface="Open Sans"/>
                <a:sym typeface="Open Sans"/>
              </a:defRPr>
            </a:lvl6pPr>
            <a:lvl7pPr marL="2743200" marR="0" lvl="6" indent="114300" algn="l" rtl="0">
              <a:lnSpc>
                <a:spcPct val="100000"/>
              </a:lnSpc>
              <a:spcBef>
                <a:spcPts val="0"/>
              </a:spcBef>
              <a:spcAft>
                <a:spcPts val="0"/>
              </a:spcAft>
              <a:buClr>
                <a:srgbClr val="FFA800"/>
              </a:buClr>
              <a:buSzPct val="100000"/>
              <a:buFont typeface="Open Sans"/>
              <a:buChar char="▫"/>
              <a:defRPr sz="1800" b="0" i="0" u="none" strike="noStrike" cap="none">
                <a:solidFill>
                  <a:srgbClr val="021028"/>
                </a:solidFill>
                <a:latin typeface="Open Sans"/>
                <a:ea typeface="Open Sans"/>
                <a:cs typeface="Open Sans"/>
                <a:sym typeface="Open Sans"/>
              </a:defRPr>
            </a:lvl7pPr>
            <a:lvl8pPr marL="3200400" marR="0" lvl="7" indent="114300" algn="l" rtl="0">
              <a:lnSpc>
                <a:spcPct val="100000"/>
              </a:lnSpc>
              <a:spcBef>
                <a:spcPts val="0"/>
              </a:spcBef>
              <a:spcAft>
                <a:spcPts val="0"/>
              </a:spcAft>
              <a:buClr>
                <a:srgbClr val="FFA800"/>
              </a:buClr>
              <a:buSzPct val="100000"/>
              <a:buFont typeface="Open Sans"/>
              <a:buChar char="▪"/>
              <a:defRPr sz="1800" b="0" i="0" u="none" strike="noStrike" cap="none">
                <a:solidFill>
                  <a:srgbClr val="021028"/>
                </a:solidFill>
                <a:latin typeface="Open Sans"/>
                <a:ea typeface="Open Sans"/>
                <a:cs typeface="Open Sans"/>
                <a:sym typeface="Open Sans"/>
              </a:defRPr>
            </a:lvl8pPr>
            <a:lvl9pPr marL="3657600" marR="0" lvl="8" indent="114300" algn="l" rtl="0">
              <a:lnSpc>
                <a:spcPct val="100000"/>
              </a:lnSpc>
              <a:spcBef>
                <a:spcPts val="0"/>
              </a:spcBef>
              <a:spcAft>
                <a:spcPts val="0"/>
              </a:spcAft>
              <a:buClr>
                <a:srgbClr val="FFA800"/>
              </a:buClr>
              <a:buSzPct val="100000"/>
              <a:buFont typeface="Open Sans"/>
              <a:buChar char="▫"/>
              <a:defRPr sz="1800" b="0" i="0" u="none" strike="noStrike" cap="none">
                <a:solidFill>
                  <a:srgbClr val="021028"/>
                </a:solidFill>
                <a:latin typeface="Open Sans"/>
                <a:ea typeface="Open Sans"/>
                <a:cs typeface="Open Sans"/>
                <a:sym typeface="Open Sans"/>
              </a:defRPr>
            </a:lvl9pPr>
          </a:lstStyle>
          <a:p>
            <a:endParaRPr/>
          </a:p>
        </p:txBody>
      </p:sp>
      <p:cxnSp>
        <p:nvCxnSpPr>
          <p:cNvPr id="42" name="Shape 42"/>
          <p:cNvCxnSpPr/>
          <p:nvPr/>
        </p:nvCxnSpPr>
        <p:spPr>
          <a:xfrm>
            <a:off x="5102785" y="1519975"/>
            <a:ext cx="452400" cy="0"/>
          </a:xfrm>
          <a:prstGeom prst="straightConnector1">
            <a:avLst/>
          </a:prstGeom>
          <a:noFill/>
          <a:ln w="28575" cap="flat" cmpd="sng">
            <a:solidFill>
              <a:srgbClr val="294667"/>
            </a:solidFill>
            <a:prstDash val="solid"/>
            <a:round/>
            <a:headEnd type="none" w="med" len="med"/>
            <a:tailEnd type="none" w="med" len="med"/>
          </a:ln>
        </p:spPr>
      </p:cxnSp>
      <p:sp>
        <p:nvSpPr>
          <p:cNvPr id="43" name="Shape 43"/>
          <p:cNvSpPr/>
          <p:nvPr/>
        </p:nvSpPr>
        <p:spPr>
          <a:xfrm>
            <a:off x="0" y="0"/>
            <a:ext cx="536700" cy="536700"/>
          </a:xfrm>
          <a:prstGeom prst="rect">
            <a:avLst/>
          </a:prstGeom>
          <a:solidFill>
            <a:srgbClr val="294667"/>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4" name="Shape 44"/>
          <p:cNvSpPr txBox="1">
            <a:spLocks noGrp="1"/>
          </p:cNvSpPr>
          <p:nvPr>
            <p:ph type="sldNum" idx="12"/>
          </p:nvPr>
        </p:nvSpPr>
        <p:spPr>
          <a:xfrm>
            <a:off x="-6000" y="0"/>
            <a:ext cx="548699" cy="5367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fld id="{00000000-1234-1234-1234-123412341234}" type="slidenum">
              <a:rPr lang="en" sz="1400" b="0" i="0" u="none" strike="noStrike" cap="none">
                <a:solidFill>
                  <a:srgbClr val="FFFFFF"/>
                </a:solidFill>
                <a:latin typeface="Arial"/>
                <a:ea typeface="Arial"/>
                <a:cs typeface="Arial"/>
                <a:sym typeface="Arial"/>
              </a:rPr>
              <a:t>‹#›</a:t>
            </a:fld>
            <a:endParaRPr lang="en" sz="1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lank (bright)">
    <p:spTree>
      <p:nvGrpSpPr>
        <p:cNvPr id="1" name="Shape 45"/>
        <p:cNvGrpSpPr/>
        <p:nvPr/>
      </p:nvGrpSpPr>
      <p:grpSpPr>
        <a:xfrm>
          <a:off x="0" y="0"/>
          <a:ext cx="0" cy="0"/>
          <a:chOff x="0" y="0"/>
          <a:chExt cx="0" cy="0"/>
        </a:xfrm>
      </p:grpSpPr>
      <p:sp>
        <p:nvSpPr>
          <p:cNvPr id="46" name="Shape 46"/>
          <p:cNvSpPr/>
          <p:nvPr/>
        </p:nvSpPr>
        <p:spPr>
          <a:xfrm>
            <a:off x="100" y="-5800"/>
            <a:ext cx="9144000" cy="5149500"/>
          </a:xfrm>
          <a:prstGeom prst="rect">
            <a:avLst/>
          </a:prstGeom>
          <a:solidFill>
            <a:srgbClr val="FFA800">
              <a:alpha val="8549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7" name="Shape 47"/>
          <p:cNvSpPr/>
          <p:nvPr/>
        </p:nvSpPr>
        <p:spPr>
          <a:xfrm>
            <a:off x="0" y="-5925"/>
            <a:ext cx="9144000" cy="5149500"/>
          </a:xfrm>
          <a:prstGeom prst="frame">
            <a:avLst>
              <a:gd name="adj1" fmla="val 5041"/>
            </a:avLst>
          </a:prstGeom>
          <a:solidFill>
            <a:srgbClr val="294667"/>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8" name="Shape 48"/>
          <p:cNvSpPr/>
          <p:nvPr/>
        </p:nvSpPr>
        <p:spPr>
          <a:xfrm>
            <a:off x="4303650" y="4607000"/>
            <a:ext cx="536700" cy="536700"/>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9" name="Shape 49"/>
          <p:cNvSpPr txBox="1">
            <a:spLocks noGrp="1"/>
          </p:cNvSpPr>
          <p:nvPr>
            <p:ph type="sldNum" idx="12"/>
          </p:nvPr>
        </p:nvSpPr>
        <p:spPr>
          <a:xfrm>
            <a:off x="4303575" y="4606750"/>
            <a:ext cx="536700" cy="5367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294667"/>
              </a:buClr>
              <a:buSzPct val="25000"/>
              <a:buFont typeface="Arial"/>
              <a:buNone/>
            </a:pPr>
            <a:fld id="{00000000-1234-1234-1234-123412341234}" type="slidenum">
              <a:rPr lang="en" sz="1400" b="0" i="0" u="none" strike="noStrike" cap="none">
                <a:solidFill>
                  <a:srgbClr val="294667"/>
                </a:solidFill>
                <a:latin typeface="Arial"/>
                <a:ea typeface="Arial"/>
                <a:cs typeface="Arial"/>
                <a:sym typeface="Arial"/>
              </a:rPr>
              <a:t>‹#›</a:t>
            </a:fld>
            <a:endParaRPr lang="en" sz="1400" b="0" i="0" u="none" strike="noStrike" cap="none">
              <a:solidFill>
                <a:srgbClr val="294667"/>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only 1">
    <p:spTree>
      <p:nvGrpSpPr>
        <p:cNvPr id="1" name="Shape 50"/>
        <p:cNvGrpSpPr/>
        <p:nvPr/>
      </p:nvGrpSpPr>
      <p:grpSpPr>
        <a:xfrm>
          <a:off x="0" y="0"/>
          <a:ext cx="0" cy="0"/>
          <a:chOff x="0" y="0"/>
          <a:chExt cx="0" cy="0"/>
        </a:xfrm>
      </p:grpSpPr>
      <p:sp>
        <p:nvSpPr>
          <p:cNvPr id="51" name="Shape 51"/>
          <p:cNvSpPr/>
          <p:nvPr/>
        </p:nvSpPr>
        <p:spPr>
          <a:xfrm>
            <a:off x="0" y="0"/>
            <a:ext cx="3044099" cy="5143499"/>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2" name="Shape 52"/>
          <p:cNvSpPr/>
          <p:nvPr/>
        </p:nvSpPr>
        <p:spPr>
          <a:xfrm>
            <a:off x="3043975" y="0"/>
            <a:ext cx="6099899" cy="5143499"/>
          </a:xfrm>
          <a:prstGeom prst="rect">
            <a:avLst/>
          </a:prstGeom>
          <a:solidFill>
            <a:srgbClr val="325680">
              <a:alpha val="85882"/>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53" name="Shape 53"/>
          <p:cNvCxnSpPr/>
          <p:nvPr/>
        </p:nvCxnSpPr>
        <p:spPr>
          <a:xfrm>
            <a:off x="534891" y="1796050"/>
            <a:ext cx="452398" cy="0"/>
          </a:xfrm>
          <a:prstGeom prst="straightConnector1">
            <a:avLst/>
          </a:prstGeom>
          <a:noFill/>
          <a:ln w="28575" cap="flat" cmpd="sng">
            <a:solidFill>
              <a:srgbClr val="FFA800"/>
            </a:solidFill>
            <a:prstDash val="solid"/>
            <a:round/>
            <a:headEnd type="none" w="med" len="med"/>
            <a:tailEnd type="none" w="med" len="med"/>
          </a:ln>
        </p:spPr>
      </p:cxnSp>
      <p:sp>
        <p:nvSpPr>
          <p:cNvPr id="54" name="Shape 54"/>
          <p:cNvSpPr/>
          <p:nvPr/>
        </p:nvSpPr>
        <p:spPr>
          <a:xfrm>
            <a:off x="0" y="0"/>
            <a:ext cx="536700" cy="536700"/>
          </a:xfrm>
          <a:prstGeom prst="rect">
            <a:avLst/>
          </a:prstGeom>
          <a:solidFill>
            <a:srgbClr val="FFA8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5" name="Shape 55"/>
          <p:cNvSpPr txBox="1">
            <a:spLocks noGrp="1"/>
          </p:cNvSpPr>
          <p:nvPr>
            <p:ph type="title"/>
          </p:nvPr>
        </p:nvSpPr>
        <p:spPr>
          <a:xfrm>
            <a:off x="442404" y="1045150"/>
            <a:ext cx="2147399" cy="6747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294667"/>
              </a:buClr>
              <a:buFont typeface="Merriweather"/>
              <a:buNone/>
              <a:defRPr sz="1400" b="1" i="0" u="none" strike="noStrike" cap="none">
                <a:solidFill>
                  <a:srgbClr val="294667"/>
                </a:solidFill>
                <a:latin typeface="Merriweather"/>
                <a:ea typeface="Merriweather"/>
                <a:cs typeface="Merriweather"/>
                <a:sym typeface="Merriweather"/>
              </a:defRPr>
            </a:lvl1pPr>
            <a:lvl2pPr lvl="1" indent="0" rtl="0">
              <a:spcBef>
                <a:spcPts val="0"/>
              </a:spcBef>
              <a:buClr>
                <a:srgbClr val="294667"/>
              </a:buClr>
              <a:buFont typeface="Merriweather"/>
              <a:buNone/>
              <a:defRPr sz="1800" b="1">
                <a:solidFill>
                  <a:srgbClr val="294667"/>
                </a:solidFill>
                <a:latin typeface="Merriweather"/>
                <a:ea typeface="Merriweather"/>
                <a:cs typeface="Merriweather"/>
                <a:sym typeface="Merriweather"/>
              </a:defRPr>
            </a:lvl2pPr>
            <a:lvl3pPr lvl="2" indent="0" rtl="0">
              <a:spcBef>
                <a:spcPts val="0"/>
              </a:spcBef>
              <a:buClr>
                <a:srgbClr val="294667"/>
              </a:buClr>
              <a:buFont typeface="Merriweather"/>
              <a:buNone/>
              <a:defRPr sz="1800" b="1">
                <a:solidFill>
                  <a:srgbClr val="294667"/>
                </a:solidFill>
                <a:latin typeface="Merriweather"/>
                <a:ea typeface="Merriweather"/>
                <a:cs typeface="Merriweather"/>
                <a:sym typeface="Merriweather"/>
              </a:defRPr>
            </a:lvl3pPr>
            <a:lvl4pPr lvl="3" indent="0" rtl="0">
              <a:spcBef>
                <a:spcPts val="0"/>
              </a:spcBef>
              <a:buClr>
                <a:srgbClr val="294667"/>
              </a:buClr>
              <a:buFont typeface="Merriweather"/>
              <a:buNone/>
              <a:defRPr sz="1800" b="1">
                <a:solidFill>
                  <a:srgbClr val="294667"/>
                </a:solidFill>
                <a:latin typeface="Merriweather"/>
                <a:ea typeface="Merriweather"/>
                <a:cs typeface="Merriweather"/>
                <a:sym typeface="Merriweather"/>
              </a:defRPr>
            </a:lvl4pPr>
            <a:lvl5pPr lvl="4" indent="0" rtl="0">
              <a:spcBef>
                <a:spcPts val="0"/>
              </a:spcBef>
              <a:buClr>
                <a:srgbClr val="294667"/>
              </a:buClr>
              <a:buFont typeface="Merriweather"/>
              <a:buNone/>
              <a:defRPr sz="1800" b="1">
                <a:solidFill>
                  <a:srgbClr val="294667"/>
                </a:solidFill>
                <a:latin typeface="Merriweather"/>
                <a:ea typeface="Merriweather"/>
                <a:cs typeface="Merriweather"/>
                <a:sym typeface="Merriweather"/>
              </a:defRPr>
            </a:lvl5pPr>
            <a:lvl6pPr lvl="5" indent="0" rtl="0">
              <a:spcBef>
                <a:spcPts val="0"/>
              </a:spcBef>
              <a:buClr>
                <a:srgbClr val="294667"/>
              </a:buClr>
              <a:buFont typeface="Merriweather"/>
              <a:buNone/>
              <a:defRPr sz="1800" b="1">
                <a:solidFill>
                  <a:srgbClr val="294667"/>
                </a:solidFill>
                <a:latin typeface="Merriweather"/>
                <a:ea typeface="Merriweather"/>
                <a:cs typeface="Merriweather"/>
                <a:sym typeface="Merriweather"/>
              </a:defRPr>
            </a:lvl6pPr>
            <a:lvl7pPr lvl="6" indent="0" rtl="0">
              <a:spcBef>
                <a:spcPts val="0"/>
              </a:spcBef>
              <a:buClr>
                <a:srgbClr val="294667"/>
              </a:buClr>
              <a:buFont typeface="Merriweather"/>
              <a:buNone/>
              <a:defRPr sz="1800" b="1">
                <a:solidFill>
                  <a:srgbClr val="294667"/>
                </a:solidFill>
                <a:latin typeface="Merriweather"/>
                <a:ea typeface="Merriweather"/>
                <a:cs typeface="Merriweather"/>
                <a:sym typeface="Merriweather"/>
              </a:defRPr>
            </a:lvl7pPr>
            <a:lvl8pPr lvl="7" indent="0" rtl="0">
              <a:spcBef>
                <a:spcPts val="0"/>
              </a:spcBef>
              <a:buClr>
                <a:srgbClr val="294667"/>
              </a:buClr>
              <a:buFont typeface="Merriweather"/>
              <a:buNone/>
              <a:defRPr sz="1800" b="1">
                <a:solidFill>
                  <a:srgbClr val="294667"/>
                </a:solidFill>
                <a:latin typeface="Merriweather"/>
                <a:ea typeface="Merriweather"/>
                <a:cs typeface="Merriweather"/>
                <a:sym typeface="Merriweather"/>
              </a:defRPr>
            </a:lvl8pPr>
            <a:lvl9pPr lvl="8" indent="0" rtl="0">
              <a:spcBef>
                <a:spcPts val="0"/>
              </a:spcBef>
              <a:buClr>
                <a:srgbClr val="294667"/>
              </a:buClr>
              <a:buFont typeface="Merriweather"/>
              <a:buNone/>
              <a:defRPr sz="1800" b="1">
                <a:solidFill>
                  <a:srgbClr val="294667"/>
                </a:solidFill>
                <a:latin typeface="Merriweather"/>
                <a:ea typeface="Merriweather"/>
                <a:cs typeface="Merriweather"/>
                <a:sym typeface="Merriweather"/>
              </a:defRPr>
            </a:lvl9pPr>
          </a:lstStyle>
          <a:p>
            <a:endParaRPr/>
          </a:p>
        </p:txBody>
      </p:sp>
      <p:sp>
        <p:nvSpPr>
          <p:cNvPr id="56" name="Shape 56"/>
          <p:cNvSpPr txBox="1">
            <a:spLocks noGrp="1"/>
          </p:cNvSpPr>
          <p:nvPr>
            <p:ph type="sldNum" idx="12"/>
          </p:nvPr>
        </p:nvSpPr>
        <p:spPr>
          <a:xfrm>
            <a:off x="-6000" y="0"/>
            <a:ext cx="548699" cy="5367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fld id="{00000000-1234-1234-1234-123412341234}" type="slidenum">
              <a:rPr lang="en" sz="1400" b="0" i="0" u="none" strike="noStrike" cap="none">
                <a:solidFill>
                  <a:srgbClr val="FFFFFF"/>
                </a:solidFill>
                <a:latin typeface="Arial"/>
                <a:ea typeface="Arial"/>
                <a:cs typeface="Arial"/>
                <a:sym typeface="Arial"/>
              </a:rPr>
              <a:t>‹#›</a:t>
            </a:fld>
            <a:endParaRPr lang="en" sz="1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white)">
    <p:spTree>
      <p:nvGrpSpPr>
        <p:cNvPr id="1" name="Shape 57"/>
        <p:cNvGrpSpPr/>
        <p:nvPr/>
      </p:nvGrpSpPr>
      <p:grpSpPr>
        <a:xfrm>
          <a:off x="0" y="0"/>
          <a:ext cx="0" cy="0"/>
          <a:chOff x="0" y="0"/>
          <a:chExt cx="0" cy="0"/>
        </a:xfrm>
      </p:grpSpPr>
      <p:sp>
        <p:nvSpPr>
          <p:cNvPr id="58" name="Shape 58"/>
          <p:cNvSpPr/>
          <p:nvPr/>
        </p:nvSpPr>
        <p:spPr>
          <a:xfrm>
            <a:off x="0" y="-5925"/>
            <a:ext cx="9144000" cy="5149500"/>
          </a:xfrm>
          <a:prstGeom prst="frame">
            <a:avLst>
              <a:gd name="adj1" fmla="val 5041"/>
            </a:avLst>
          </a:prstGeom>
          <a:solidFill>
            <a:srgbClr val="FFA8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9" name="Shape 59"/>
          <p:cNvSpPr/>
          <p:nvPr/>
        </p:nvSpPr>
        <p:spPr>
          <a:xfrm>
            <a:off x="4303650" y="4607000"/>
            <a:ext cx="536700" cy="536700"/>
          </a:xfrm>
          <a:prstGeom prst="rect">
            <a:avLst/>
          </a:prstGeom>
          <a:solidFill>
            <a:srgbClr val="294667"/>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0" name="Shape 60"/>
          <p:cNvSpPr txBox="1">
            <a:spLocks noGrp="1"/>
          </p:cNvSpPr>
          <p:nvPr>
            <p:ph type="sldNum" idx="12"/>
          </p:nvPr>
        </p:nvSpPr>
        <p:spPr>
          <a:xfrm>
            <a:off x="4303575" y="4606750"/>
            <a:ext cx="536700" cy="5367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fld id="{00000000-1234-1234-1234-123412341234}" type="slidenum">
              <a:rPr lang="en" sz="1400" b="0" i="0" u="none" strike="noStrike" cap="none">
                <a:solidFill>
                  <a:srgbClr val="FFFFFF"/>
                </a:solidFill>
                <a:latin typeface="Arial"/>
                <a:ea typeface="Arial"/>
                <a:cs typeface="Arial"/>
                <a:sym typeface="Arial"/>
              </a:rPr>
              <a:t>‹#›</a:t>
            </a:fld>
            <a:endParaRPr lang="en" sz="1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Quote">
    <p:spTree>
      <p:nvGrpSpPr>
        <p:cNvPr id="1" name="Shape 61"/>
        <p:cNvGrpSpPr/>
        <p:nvPr/>
      </p:nvGrpSpPr>
      <p:grpSpPr>
        <a:xfrm>
          <a:off x="0" y="0"/>
          <a:ext cx="0" cy="0"/>
          <a:chOff x="0" y="0"/>
          <a:chExt cx="0" cy="0"/>
        </a:xfrm>
      </p:grpSpPr>
      <p:sp>
        <p:nvSpPr>
          <p:cNvPr id="62" name="Shape 62"/>
          <p:cNvSpPr/>
          <p:nvPr/>
        </p:nvSpPr>
        <p:spPr>
          <a:xfrm>
            <a:off x="100" y="-5800"/>
            <a:ext cx="9144000" cy="5149500"/>
          </a:xfrm>
          <a:prstGeom prst="rect">
            <a:avLst/>
          </a:prstGeom>
          <a:solidFill>
            <a:srgbClr val="325680">
              <a:alpha val="85882"/>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3" name="Shape 63"/>
          <p:cNvSpPr/>
          <p:nvPr/>
        </p:nvSpPr>
        <p:spPr>
          <a:xfrm>
            <a:off x="0" y="-5925"/>
            <a:ext cx="9144000" cy="5149500"/>
          </a:xfrm>
          <a:prstGeom prst="frame">
            <a:avLst>
              <a:gd name="adj1" fmla="val 5041"/>
            </a:avLst>
          </a:prstGeom>
          <a:solidFill>
            <a:srgbClr val="FFA8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4" name="Shape 64"/>
          <p:cNvSpPr/>
          <p:nvPr/>
        </p:nvSpPr>
        <p:spPr>
          <a:xfrm>
            <a:off x="4303650" y="0"/>
            <a:ext cx="536700" cy="886500"/>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5" name="Shape 65"/>
          <p:cNvSpPr txBox="1"/>
          <p:nvPr/>
        </p:nvSpPr>
        <p:spPr>
          <a:xfrm>
            <a:off x="3593400" y="208666"/>
            <a:ext cx="1957200" cy="6536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294667"/>
              </a:buClr>
              <a:buSzPct val="25000"/>
              <a:buFont typeface="Arial"/>
              <a:buNone/>
            </a:pPr>
            <a:r>
              <a:rPr lang="en" sz="6000" b="1" i="0" u="none" strike="noStrike" cap="none">
                <a:solidFill>
                  <a:srgbClr val="294667"/>
                </a:solidFill>
                <a:latin typeface="Arial"/>
                <a:ea typeface="Arial"/>
                <a:cs typeface="Arial"/>
                <a:sym typeface="Arial"/>
              </a:rPr>
              <a:t>“</a:t>
            </a:r>
          </a:p>
        </p:txBody>
      </p:sp>
      <p:sp>
        <p:nvSpPr>
          <p:cNvPr id="66" name="Shape 66"/>
          <p:cNvSpPr/>
          <p:nvPr/>
        </p:nvSpPr>
        <p:spPr>
          <a:xfrm>
            <a:off x="4303650" y="4607000"/>
            <a:ext cx="536700" cy="536700"/>
          </a:xfrm>
          <a:prstGeom prst="rect">
            <a:avLst/>
          </a:prstGeom>
          <a:solidFill>
            <a:srgbClr val="294667"/>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7" name="Shape 67"/>
          <p:cNvSpPr txBox="1">
            <a:spLocks noGrp="1"/>
          </p:cNvSpPr>
          <p:nvPr>
            <p:ph type="body" idx="1"/>
          </p:nvPr>
        </p:nvSpPr>
        <p:spPr>
          <a:xfrm>
            <a:off x="1616475" y="1393325"/>
            <a:ext cx="5911199" cy="3003599"/>
          </a:xfrm>
          <a:prstGeom prst="rect">
            <a:avLst/>
          </a:prstGeom>
          <a:noFill/>
          <a:ln>
            <a:noFill/>
          </a:ln>
        </p:spPr>
        <p:txBody>
          <a:bodyPr lIns="91425" tIns="91425" rIns="91425" bIns="91425" anchor="t" anchorCtr="0"/>
          <a:lstStyle>
            <a:lvl1pPr marL="0" marR="0" lvl="0" indent="190500" algn="ctr" rtl="0">
              <a:lnSpc>
                <a:spcPct val="100000"/>
              </a:lnSpc>
              <a:spcBef>
                <a:spcPts val="0"/>
              </a:spcBef>
              <a:spcAft>
                <a:spcPts val="0"/>
              </a:spcAft>
              <a:buClr>
                <a:srgbClr val="FFFFFF"/>
              </a:buClr>
              <a:buSzPct val="100000"/>
              <a:buFont typeface="Open Sans"/>
              <a:buChar char="▫"/>
              <a:defRPr sz="3000" b="1" i="0" u="none" strike="noStrike" cap="none">
                <a:solidFill>
                  <a:srgbClr val="FFFFFF"/>
                </a:solidFill>
                <a:latin typeface="Open Sans"/>
                <a:ea typeface="Open Sans"/>
                <a:cs typeface="Open Sans"/>
                <a:sym typeface="Open Sans"/>
              </a:defRPr>
            </a:lvl1pPr>
            <a:lvl2pPr marL="457200" marR="0" lvl="1" indent="190500" algn="ctr" rtl="0">
              <a:lnSpc>
                <a:spcPct val="100000"/>
              </a:lnSpc>
              <a:spcBef>
                <a:spcPts val="0"/>
              </a:spcBef>
              <a:spcAft>
                <a:spcPts val="0"/>
              </a:spcAft>
              <a:buClr>
                <a:srgbClr val="FFFFFF"/>
              </a:buClr>
              <a:buSzPct val="100000"/>
              <a:buFont typeface="Open Sans"/>
              <a:buChar char="▪"/>
              <a:defRPr sz="3000" b="1" i="0" u="none" strike="noStrike" cap="none">
                <a:solidFill>
                  <a:srgbClr val="FFFFFF"/>
                </a:solidFill>
                <a:latin typeface="Open Sans"/>
                <a:ea typeface="Open Sans"/>
                <a:cs typeface="Open Sans"/>
                <a:sym typeface="Open Sans"/>
              </a:defRPr>
            </a:lvl2pPr>
            <a:lvl3pPr marL="914400" marR="0" lvl="2" indent="190500" algn="ctr" rtl="0">
              <a:lnSpc>
                <a:spcPct val="100000"/>
              </a:lnSpc>
              <a:spcBef>
                <a:spcPts val="0"/>
              </a:spcBef>
              <a:spcAft>
                <a:spcPts val="0"/>
              </a:spcAft>
              <a:buClr>
                <a:srgbClr val="FFFFFF"/>
              </a:buClr>
              <a:buSzPct val="100000"/>
              <a:buFont typeface="Open Sans"/>
              <a:buChar char="▫"/>
              <a:defRPr sz="3000" b="1" i="0" u="none" strike="noStrike" cap="none">
                <a:solidFill>
                  <a:srgbClr val="FFFFFF"/>
                </a:solidFill>
                <a:latin typeface="Open Sans"/>
                <a:ea typeface="Open Sans"/>
                <a:cs typeface="Open Sans"/>
                <a:sym typeface="Open Sans"/>
              </a:defRPr>
            </a:lvl3pPr>
            <a:lvl4pPr marL="1371600" marR="0" lvl="3" indent="190500" algn="ctr" rtl="0">
              <a:lnSpc>
                <a:spcPct val="100000"/>
              </a:lnSpc>
              <a:spcBef>
                <a:spcPts val="0"/>
              </a:spcBef>
              <a:spcAft>
                <a:spcPts val="0"/>
              </a:spcAft>
              <a:buClr>
                <a:srgbClr val="FFFFFF"/>
              </a:buClr>
              <a:buSzPct val="100000"/>
              <a:buFont typeface="Open Sans"/>
              <a:buChar char="▪"/>
              <a:defRPr sz="3000" b="1" i="0" u="none" strike="noStrike" cap="none">
                <a:solidFill>
                  <a:srgbClr val="FFFFFF"/>
                </a:solidFill>
                <a:latin typeface="Open Sans"/>
                <a:ea typeface="Open Sans"/>
                <a:cs typeface="Open Sans"/>
                <a:sym typeface="Open Sans"/>
              </a:defRPr>
            </a:lvl4pPr>
            <a:lvl5pPr marL="1828800" marR="0" lvl="4" indent="190500" algn="ctr" rtl="0">
              <a:lnSpc>
                <a:spcPct val="100000"/>
              </a:lnSpc>
              <a:spcBef>
                <a:spcPts val="0"/>
              </a:spcBef>
              <a:spcAft>
                <a:spcPts val="0"/>
              </a:spcAft>
              <a:buClr>
                <a:srgbClr val="FFFFFF"/>
              </a:buClr>
              <a:buSzPct val="100000"/>
              <a:buFont typeface="Open Sans"/>
              <a:buChar char="▫"/>
              <a:defRPr sz="3000" b="1" i="0" u="none" strike="noStrike" cap="none">
                <a:solidFill>
                  <a:srgbClr val="FFFFFF"/>
                </a:solidFill>
                <a:latin typeface="Open Sans"/>
                <a:ea typeface="Open Sans"/>
                <a:cs typeface="Open Sans"/>
                <a:sym typeface="Open Sans"/>
              </a:defRPr>
            </a:lvl5pPr>
            <a:lvl6pPr marL="2286000" marR="0" lvl="5" indent="190500" algn="ctr" rtl="0">
              <a:lnSpc>
                <a:spcPct val="100000"/>
              </a:lnSpc>
              <a:spcBef>
                <a:spcPts val="0"/>
              </a:spcBef>
              <a:spcAft>
                <a:spcPts val="0"/>
              </a:spcAft>
              <a:buClr>
                <a:srgbClr val="FFFFFF"/>
              </a:buClr>
              <a:buSzPct val="100000"/>
              <a:buFont typeface="Open Sans"/>
              <a:buChar char="▪"/>
              <a:defRPr sz="3000" b="1" i="0" u="none" strike="noStrike" cap="none">
                <a:solidFill>
                  <a:srgbClr val="FFFFFF"/>
                </a:solidFill>
                <a:latin typeface="Open Sans"/>
                <a:ea typeface="Open Sans"/>
                <a:cs typeface="Open Sans"/>
                <a:sym typeface="Open Sans"/>
              </a:defRPr>
            </a:lvl6pPr>
            <a:lvl7pPr marL="2743200" marR="0" lvl="6" indent="190500" algn="ctr" rtl="0">
              <a:lnSpc>
                <a:spcPct val="100000"/>
              </a:lnSpc>
              <a:spcBef>
                <a:spcPts val="0"/>
              </a:spcBef>
              <a:spcAft>
                <a:spcPts val="0"/>
              </a:spcAft>
              <a:buClr>
                <a:srgbClr val="FFFFFF"/>
              </a:buClr>
              <a:buSzPct val="100000"/>
              <a:buFont typeface="Open Sans"/>
              <a:buChar char="▫"/>
              <a:defRPr sz="3000" b="1" i="0" u="none" strike="noStrike" cap="none">
                <a:solidFill>
                  <a:srgbClr val="FFFFFF"/>
                </a:solidFill>
                <a:latin typeface="Open Sans"/>
                <a:ea typeface="Open Sans"/>
                <a:cs typeface="Open Sans"/>
                <a:sym typeface="Open Sans"/>
              </a:defRPr>
            </a:lvl7pPr>
            <a:lvl8pPr marL="3200400" marR="0" lvl="7" indent="190500" algn="ctr" rtl="0">
              <a:lnSpc>
                <a:spcPct val="100000"/>
              </a:lnSpc>
              <a:spcBef>
                <a:spcPts val="0"/>
              </a:spcBef>
              <a:spcAft>
                <a:spcPts val="0"/>
              </a:spcAft>
              <a:buClr>
                <a:srgbClr val="FFFFFF"/>
              </a:buClr>
              <a:buSzPct val="100000"/>
              <a:buFont typeface="Open Sans"/>
              <a:buChar char="▪"/>
              <a:defRPr sz="3000" b="1" i="0" u="none" strike="noStrike" cap="none">
                <a:solidFill>
                  <a:srgbClr val="FFFFFF"/>
                </a:solidFill>
                <a:latin typeface="Open Sans"/>
                <a:ea typeface="Open Sans"/>
                <a:cs typeface="Open Sans"/>
                <a:sym typeface="Open Sans"/>
              </a:defRPr>
            </a:lvl8pPr>
            <a:lvl9pPr marL="3657600" marR="0" lvl="8" indent="190500" algn="ctr" rtl="0">
              <a:lnSpc>
                <a:spcPct val="100000"/>
              </a:lnSpc>
              <a:spcBef>
                <a:spcPts val="0"/>
              </a:spcBef>
              <a:spcAft>
                <a:spcPts val="0"/>
              </a:spcAft>
              <a:buClr>
                <a:srgbClr val="FFFFFF"/>
              </a:buClr>
              <a:buSzPct val="100000"/>
              <a:buFont typeface="Open Sans"/>
              <a:buChar char="▫"/>
              <a:defRPr sz="3000" b="1" i="0" u="none" strike="noStrike" cap="none">
                <a:solidFill>
                  <a:srgbClr val="FFFFFF"/>
                </a:solidFill>
                <a:latin typeface="Open Sans"/>
                <a:ea typeface="Open Sans"/>
                <a:cs typeface="Open Sans"/>
                <a:sym typeface="Open Sans"/>
              </a:defRPr>
            </a:lvl9pPr>
          </a:lstStyle>
          <a:p>
            <a:endParaRPr/>
          </a:p>
        </p:txBody>
      </p:sp>
      <p:sp>
        <p:nvSpPr>
          <p:cNvPr id="68" name="Shape 68"/>
          <p:cNvSpPr txBox="1">
            <a:spLocks noGrp="1"/>
          </p:cNvSpPr>
          <p:nvPr>
            <p:ph type="sldNum" idx="12"/>
          </p:nvPr>
        </p:nvSpPr>
        <p:spPr>
          <a:xfrm>
            <a:off x="265275" y="4607475"/>
            <a:ext cx="8616899" cy="5367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fld id="{00000000-1234-1234-1234-123412341234}" type="slidenum">
              <a:rPr lang="en" sz="1400" b="0" i="0" u="none" strike="noStrike" cap="none">
                <a:solidFill>
                  <a:srgbClr val="FFFFFF"/>
                </a:solidFill>
                <a:latin typeface="Arial"/>
                <a:ea typeface="Arial"/>
                <a:cs typeface="Arial"/>
                <a:sym typeface="Arial"/>
              </a:rPr>
              <a:t>‹#›</a:t>
            </a:fld>
            <a:endParaRPr lang="en" sz="1400" b="0" i="0" u="none" strike="noStrike" cap="none">
              <a:solidFill>
                <a:srgbClr val="FFFFF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294667"/>
              </a:buClr>
              <a:buFont typeface="Merriweather"/>
              <a:buNone/>
              <a:defRPr sz="1400" b="1" i="0" u="none" strike="noStrike" cap="none">
                <a:solidFill>
                  <a:srgbClr val="294667"/>
                </a:solidFill>
                <a:latin typeface="Merriweather"/>
                <a:ea typeface="Merriweather"/>
                <a:cs typeface="Merriweather"/>
                <a:sym typeface="Merriweather"/>
              </a:defRPr>
            </a:lvl1pPr>
            <a:lvl2pPr lvl="1" indent="0">
              <a:spcBef>
                <a:spcPts val="0"/>
              </a:spcBef>
              <a:buClr>
                <a:srgbClr val="294667"/>
              </a:buClr>
              <a:buFont typeface="Merriweather"/>
              <a:buNone/>
              <a:defRPr sz="1800" b="1">
                <a:solidFill>
                  <a:srgbClr val="294667"/>
                </a:solidFill>
                <a:latin typeface="Merriweather"/>
                <a:ea typeface="Merriweather"/>
                <a:cs typeface="Merriweather"/>
                <a:sym typeface="Merriweather"/>
              </a:defRPr>
            </a:lvl2pPr>
            <a:lvl3pPr lvl="2" indent="0">
              <a:spcBef>
                <a:spcPts val="0"/>
              </a:spcBef>
              <a:buClr>
                <a:srgbClr val="294667"/>
              </a:buClr>
              <a:buFont typeface="Merriweather"/>
              <a:buNone/>
              <a:defRPr sz="1800" b="1">
                <a:solidFill>
                  <a:srgbClr val="294667"/>
                </a:solidFill>
                <a:latin typeface="Merriweather"/>
                <a:ea typeface="Merriweather"/>
                <a:cs typeface="Merriweather"/>
                <a:sym typeface="Merriweather"/>
              </a:defRPr>
            </a:lvl3pPr>
            <a:lvl4pPr lvl="3" indent="0">
              <a:spcBef>
                <a:spcPts val="0"/>
              </a:spcBef>
              <a:buClr>
                <a:srgbClr val="294667"/>
              </a:buClr>
              <a:buFont typeface="Merriweather"/>
              <a:buNone/>
              <a:defRPr sz="1800" b="1">
                <a:solidFill>
                  <a:srgbClr val="294667"/>
                </a:solidFill>
                <a:latin typeface="Merriweather"/>
                <a:ea typeface="Merriweather"/>
                <a:cs typeface="Merriweather"/>
                <a:sym typeface="Merriweather"/>
              </a:defRPr>
            </a:lvl4pPr>
            <a:lvl5pPr lvl="4" indent="0">
              <a:spcBef>
                <a:spcPts val="0"/>
              </a:spcBef>
              <a:buClr>
                <a:srgbClr val="294667"/>
              </a:buClr>
              <a:buFont typeface="Merriweather"/>
              <a:buNone/>
              <a:defRPr sz="1800" b="1">
                <a:solidFill>
                  <a:srgbClr val="294667"/>
                </a:solidFill>
                <a:latin typeface="Merriweather"/>
                <a:ea typeface="Merriweather"/>
                <a:cs typeface="Merriweather"/>
                <a:sym typeface="Merriweather"/>
              </a:defRPr>
            </a:lvl5pPr>
            <a:lvl6pPr lvl="5" indent="0">
              <a:spcBef>
                <a:spcPts val="0"/>
              </a:spcBef>
              <a:buClr>
                <a:srgbClr val="294667"/>
              </a:buClr>
              <a:buFont typeface="Merriweather"/>
              <a:buNone/>
              <a:defRPr sz="1800" b="1">
                <a:solidFill>
                  <a:srgbClr val="294667"/>
                </a:solidFill>
                <a:latin typeface="Merriweather"/>
                <a:ea typeface="Merriweather"/>
                <a:cs typeface="Merriweather"/>
                <a:sym typeface="Merriweather"/>
              </a:defRPr>
            </a:lvl6pPr>
            <a:lvl7pPr lvl="6" indent="0">
              <a:spcBef>
                <a:spcPts val="0"/>
              </a:spcBef>
              <a:buClr>
                <a:srgbClr val="294667"/>
              </a:buClr>
              <a:buFont typeface="Merriweather"/>
              <a:buNone/>
              <a:defRPr sz="1800" b="1">
                <a:solidFill>
                  <a:srgbClr val="294667"/>
                </a:solidFill>
                <a:latin typeface="Merriweather"/>
                <a:ea typeface="Merriweather"/>
                <a:cs typeface="Merriweather"/>
                <a:sym typeface="Merriweather"/>
              </a:defRPr>
            </a:lvl7pPr>
            <a:lvl8pPr lvl="7" indent="0">
              <a:spcBef>
                <a:spcPts val="0"/>
              </a:spcBef>
              <a:buClr>
                <a:srgbClr val="294667"/>
              </a:buClr>
              <a:buFont typeface="Merriweather"/>
              <a:buNone/>
              <a:defRPr sz="1800" b="1">
                <a:solidFill>
                  <a:srgbClr val="294667"/>
                </a:solidFill>
                <a:latin typeface="Merriweather"/>
                <a:ea typeface="Merriweather"/>
                <a:cs typeface="Merriweather"/>
                <a:sym typeface="Merriweather"/>
              </a:defRPr>
            </a:lvl8pPr>
            <a:lvl9pPr lvl="8" indent="0">
              <a:spcBef>
                <a:spcPts val="0"/>
              </a:spcBef>
              <a:buClr>
                <a:srgbClr val="294667"/>
              </a:buClr>
              <a:buFont typeface="Merriweather"/>
              <a:buNone/>
              <a:defRPr sz="1800" b="1">
                <a:solidFill>
                  <a:srgbClr val="294667"/>
                </a:solidFill>
                <a:latin typeface="Merriweather"/>
                <a:ea typeface="Merriweather"/>
                <a:cs typeface="Merriweather"/>
                <a:sym typeface="Merriweather"/>
              </a:defRPr>
            </a:lvl9pPr>
          </a:lstStyle>
          <a:p>
            <a:endParaRPr/>
          </a:p>
        </p:txBody>
      </p:sp>
      <p:sp>
        <p:nvSpPr>
          <p:cNvPr id="7" name="Shape 7"/>
          <p:cNvSpPr txBox="1">
            <a:spLocks noGrp="1"/>
          </p:cNvSpPr>
          <p:nvPr>
            <p:ph type="body" idx="1"/>
          </p:nvPr>
        </p:nvSpPr>
        <p:spPr>
          <a:xfrm>
            <a:off x="457200" y="1200150"/>
            <a:ext cx="8229600" cy="3725698"/>
          </a:xfrm>
          <a:prstGeom prst="rect">
            <a:avLst/>
          </a:prstGeom>
          <a:noFill/>
          <a:ln>
            <a:noFill/>
          </a:ln>
        </p:spPr>
        <p:txBody>
          <a:bodyPr lIns="91425" tIns="91425" rIns="91425" bIns="91425" anchor="t" anchorCtr="0"/>
          <a:lstStyle>
            <a:lvl1pPr marL="0" marR="0" lvl="0" indent="114300" algn="l" rtl="0">
              <a:lnSpc>
                <a:spcPct val="100000"/>
              </a:lnSpc>
              <a:spcBef>
                <a:spcPts val="600"/>
              </a:spcBef>
              <a:spcAft>
                <a:spcPts val="0"/>
              </a:spcAft>
              <a:buClr>
                <a:srgbClr val="FFA800"/>
              </a:buClr>
              <a:buSzPct val="100000"/>
              <a:buFont typeface="Open Sans"/>
              <a:buChar char="▫"/>
              <a:defRPr sz="1800" b="0" i="0" u="none" strike="noStrike" cap="none">
                <a:solidFill>
                  <a:srgbClr val="021028"/>
                </a:solidFill>
                <a:latin typeface="Open Sans"/>
                <a:ea typeface="Open Sans"/>
                <a:cs typeface="Open Sans"/>
                <a:sym typeface="Open Sans"/>
              </a:defRPr>
            </a:lvl1pPr>
            <a:lvl2pPr marL="457200" marR="0" lvl="1" indent="114300" algn="l" rtl="0">
              <a:lnSpc>
                <a:spcPct val="100000"/>
              </a:lnSpc>
              <a:spcBef>
                <a:spcPts val="480"/>
              </a:spcBef>
              <a:spcAft>
                <a:spcPts val="0"/>
              </a:spcAft>
              <a:buClr>
                <a:srgbClr val="FFA800"/>
              </a:buClr>
              <a:buSzPct val="100000"/>
              <a:buFont typeface="Open Sans"/>
              <a:buChar char="▪"/>
              <a:defRPr sz="1800" b="0" i="0" u="none" strike="noStrike" cap="none">
                <a:solidFill>
                  <a:srgbClr val="021028"/>
                </a:solidFill>
                <a:latin typeface="Open Sans"/>
                <a:ea typeface="Open Sans"/>
                <a:cs typeface="Open Sans"/>
                <a:sym typeface="Open Sans"/>
              </a:defRPr>
            </a:lvl2pPr>
            <a:lvl3pPr marL="914400" marR="0" lvl="2" indent="114300" algn="l" rtl="0">
              <a:lnSpc>
                <a:spcPct val="100000"/>
              </a:lnSpc>
              <a:spcBef>
                <a:spcPts val="480"/>
              </a:spcBef>
              <a:spcAft>
                <a:spcPts val="0"/>
              </a:spcAft>
              <a:buClr>
                <a:srgbClr val="FFA800"/>
              </a:buClr>
              <a:buSzPct val="100000"/>
              <a:buFont typeface="Open Sans"/>
              <a:buChar char="▫"/>
              <a:defRPr sz="1800" b="0" i="0" u="none" strike="noStrike" cap="none">
                <a:solidFill>
                  <a:srgbClr val="021028"/>
                </a:solidFill>
                <a:latin typeface="Open Sans"/>
                <a:ea typeface="Open Sans"/>
                <a:cs typeface="Open Sans"/>
                <a:sym typeface="Open Sans"/>
              </a:defRPr>
            </a:lvl3pPr>
            <a:lvl4pPr marL="1371600" marR="0" lvl="3" indent="114300" algn="l" rtl="0">
              <a:lnSpc>
                <a:spcPct val="100000"/>
              </a:lnSpc>
              <a:spcBef>
                <a:spcPts val="360"/>
              </a:spcBef>
              <a:spcAft>
                <a:spcPts val="0"/>
              </a:spcAft>
              <a:buClr>
                <a:srgbClr val="FFA800"/>
              </a:buClr>
              <a:buSzPct val="100000"/>
              <a:buFont typeface="Open Sans"/>
              <a:buChar char="▪"/>
              <a:defRPr sz="1800" b="0" i="0" u="none" strike="noStrike" cap="none">
                <a:solidFill>
                  <a:srgbClr val="021028"/>
                </a:solidFill>
                <a:latin typeface="Open Sans"/>
                <a:ea typeface="Open Sans"/>
                <a:cs typeface="Open Sans"/>
                <a:sym typeface="Open Sans"/>
              </a:defRPr>
            </a:lvl4pPr>
            <a:lvl5pPr marL="1828800" marR="0" lvl="4" indent="114300" algn="l" rtl="0">
              <a:lnSpc>
                <a:spcPct val="100000"/>
              </a:lnSpc>
              <a:spcBef>
                <a:spcPts val="360"/>
              </a:spcBef>
              <a:spcAft>
                <a:spcPts val="0"/>
              </a:spcAft>
              <a:buClr>
                <a:srgbClr val="FFA800"/>
              </a:buClr>
              <a:buSzPct val="100000"/>
              <a:buFont typeface="Open Sans"/>
              <a:buChar char="▫"/>
              <a:defRPr sz="1800" b="0" i="0" u="none" strike="noStrike" cap="none">
                <a:solidFill>
                  <a:srgbClr val="021028"/>
                </a:solidFill>
                <a:latin typeface="Open Sans"/>
                <a:ea typeface="Open Sans"/>
                <a:cs typeface="Open Sans"/>
                <a:sym typeface="Open Sans"/>
              </a:defRPr>
            </a:lvl5pPr>
            <a:lvl6pPr marL="2286000" marR="0" lvl="5" indent="114300" algn="l" rtl="0">
              <a:lnSpc>
                <a:spcPct val="100000"/>
              </a:lnSpc>
              <a:spcBef>
                <a:spcPts val="360"/>
              </a:spcBef>
              <a:spcAft>
                <a:spcPts val="0"/>
              </a:spcAft>
              <a:buClr>
                <a:srgbClr val="FFA800"/>
              </a:buClr>
              <a:buSzPct val="100000"/>
              <a:buFont typeface="Open Sans"/>
              <a:buChar char="▪"/>
              <a:defRPr sz="1800" b="0" i="0" u="none" strike="noStrike" cap="none">
                <a:solidFill>
                  <a:srgbClr val="021028"/>
                </a:solidFill>
                <a:latin typeface="Open Sans"/>
                <a:ea typeface="Open Sans"/>
                <a:cs typeface="Open Sans"/>
                <a:sym typeface="Open Sans"/>
              </a:defRPr>
            </a:lvl6pPr>
            <a:lvl7pPr marL="2743200" marR="0" lvl="6" indent="114300" algn="l" rtl="0">
              <a:lnSpc>
                <a:spcPct val="100000"/>
              </a:lnSpc>
              <a:spcBef>
                <a:spcPts val="360"/>
              </a:spcBef>
              <a:spcAft>
                <a:spcPts val="0"/>
              </a:spcAft>
              <a:buClr>
                <a:srgbClr val="FFA800"/>
              </a:buClr>
              <a:buSzPct val="100000"/>
              <a:buFont typeface="Open Sans"/>
              <a:buChar char="▫"/>
              <a:defRPr sz="1800" b="0" i="0" u="none" strike="noStrike" cap="none">
                <a:solidFill>
                  <a:srgbClr val="021028"/>
                </a:solidFill>
                <a:latin typeface="Open Sans"/>
                <a:ea typeface="Open Sans"/>
                <a:cs typeface="Open Sans"/>
                <a:sym typeface="Open Sans"/>
              </a:defRPr>
            </a:lvl7pPr>
            <a:lvl8pPr marL="3200400" marR="0" lvl="7" indent="114300" algn="l" rtl="0">
              <a:lnSpc>
                <a:spcPct val="100000"/>
              </a:lnSpc>
              <a:spcBef>
                <a:spcPts val="360"/>
              </a:spcBef>
              <a:spcAft>
                <a:spcPts val="0"/>
              </a:spcAft>
              <a:buClr>
                <a:srgbClr val="FFA800"/>
              </a:buClr>
              <a:buSzPct val="100000"/>
              <a:buFont typeface="Open Sans"/>
              <a:buChar char="▪"/>
              <a:defRPr sz="1800" b="0" i="0" u="none" strike="noStrike" cap="none">
                <a:solidFill>
                  <a:srgbClr val="021028"/>
                </a:solidFill>
                <a:latin typeface="Open Sans"/>
                <a:ea typeface="Open Sans"/>
                <a:cs typeface="Open Sans"/>
                <a:sym typeface="Open Sans"/>
              </a:defRPr>
            </a:lvl8pPr>
            <a:lvl9pPr marL="3657600" marR="0" lvl="8" indent="114300" algn="l" rtl="0">
              <a:lnSpc>
                <a:spcPct val="100000"/>
              </a:lnSpc>
              <a:spcBef>
                <a:spcPts val="360"/>
              </a:spcBef>
              <a:spcAft>
                <a:spcPts val="0"/>
              </a:spcAft>
              <a:buClr>
                <a:srgbClr val="FFA800"/>
              </a:buClr>
              <a:buSzPct val="100000"/>
              <a:buFont typeface="Open Sans"/>
              <a:buChar char="▫"/>
              <a:defRPr sz="1800" b="0" i="0" u="none" strike="noStrike" cap="none">
                <a:solidFill>
                  <a:srgbClr val="021028"/>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556782" y="4749850"/>
            <a:ext cx="548699"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021028"/>
              </a:buClr>
              <a:buSzPct val="25000"/>
              <a:buFont typeface="Open Sans"/>
              <a:buNone/>
            </a:pPr>
            <a:fld id="{00000000-1234-1234-1234-123412341234}" type="slidenum">
              <a:rPr lang="en" sz="1300" b="1" i="0" u="none" strike="noStrike" cap="none">
                <a:solidFill>
                  <a:srgbClr val="021028"/>
                </a:solidFill>
                <a:latin typeface="Open Sans"/>
                <a:ea typeface="Open Sans"/>
                <a:cs typeface="Open Sans"/>
                <a:sym typeface="Open Sans"/>
              </a:rPr>
              <a:t>‹#›</a:t>
            </a:fld>
            <a:endParaRPr lang="en" sz="1300" b="1" i="0" u="none" strike="noStrike" cap="none">
              <a:solidFill>
                <a:srgbClr val="021028"/>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3" Type="http://schemas.openxmlformats.org/officeDocument/2006/relationships/hyperlink" Target="http://store.samhsa.gov/shin/content/SMA12-4700/SMA12-4700.pdf" TargetMode="External"/><Relationship Id="rId7" Type="http://schemas.openxmlformats.org/officeDocument/2006/relationships/hyperlink" Target="https://www.drugabuse.gov/sites/default/files/teens_brochure_2013.pdf"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s://www.illinois.gov/gov/mcpp/pages/default.aspx" TargetMode="External"/><Relationship Id="rId5" Type="http://schemas.openxmlformats.org/officeDocument/2006/relationships/hyperlink" Target="https://www.mpp.org/states/illinois/" TargetMode="External"/><Relationship Id="rId4" Type="http://schemas.openxmlformats.org/officeDocument/2006/relationships/hyperlink" Target="https://www.verywell.com/teen-drug-use-warning-signs-2606192"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d14rmgtrwzf5a.cloudfront.net/sites/default/files/joints_shutterstock-52960849.jpg" TargetMode="External"/><Relationship Id="rId13" Type="http://schemas.openxmlformats.org/officeDocument/2006/relationships/hyperlink" Target="https://cdn.psychologytoday.com/sites/default/files/field_blog_entry_images/BET-teens-predict-to-die-young-depression.jpg" TargetMode="External"/><Relationship Id="rId18" Type="http://schemas.openxmlformats.org/officeDocument/2006/relationships/hyperlink" Target="https://i.ytimg.com/vi/g2M7Frp85Ck/maxresdefault.jpg" TargetMode="External"/><Relationship Id="rId3" Type="http://schemas.openxmlformats.org/officeDocument/2006/relationships/hyperlink" Target="https://images.jg-cdn.com/image/cf8623d1-38f7-482b-99cc-28661462d8fb.png?template=fundraisingpagegalleryxl" TargetMode="External"/><Relationship Id="rId21" Type="http://schemas.openxmlformats.org/officeDocument/2006/relationships/hyperlink" Target="http://www.americanluster.com/assets/images/Articles/school_counsellor_012016.gif" TargetMode="External"/><Relationship Id="rId7" Type="http://schemas.openxmlformats.org/officeDocument/2006/relationships/hyperlink" Target="http://pngimg.com/upload/cigarette_PNG4751.png" TargetMode="External"/><Relationship Id="rId12" Type="http://schemas.openxmlformats.org/officeDocument/2006/relationships/hyperlink" Target="http://gopalbhandari.com.np/wp-content/uploads/2014/09/gopal-education.jpg" TargetMode="External"/><Relationship Id="rId17" Type="http://schemas.openxmlformats.org/officeDocument/2006/relationships/hyperlink" Target="https://opinionatedmale.files.wordpress.com/2013/03/blackdadsontalking.jpg?w=353&amp;h=352" TargetMode="External"/><Relationship Id="rId2" Type="http://schemas.openxmlformats.org/officeDocument/2006/relationships/notesSlide" Target="../notesSlides/notesSlide25.xml"/><Relationship Id="rId16" Type="http://schemas.openxmlformats.org/officeDocument/2006/relationships/hyperlink" Target="http://youth.gov/sites/default/files/topic_substanceAbuse_1.jpg" TargetMode="External"/><Relationship Id="rId20" Type="http://schemas.openxmlformats.org/officeDocument/2006/relationships/hyperlink" Target="https://i1.wp.com/watercoolerconvos.com/wp-content/uploads/2015/11/african-american-students1.jpg" TargetMode="External"/><Relationship Id="rId1" Type="http://schemas.openxmlformats.org/officeDocument/2006/relationships/slideLayout" Target="../slideLayouts/slideLayout7.xml"/><Relationship Id="rId6" Type="http://schemas.openxmlformats.org/officeDocument/2006/relationships/hyperlink" Target="https://www.lakeviewhealth.com/images/infographics/consequences-of-alcohol-infographic.jpg" TargetMode="External"/><Relationship Id="rId11" Type="http://schemas.openxmlformats.org/officeDocument/2006/relationships/hyperlink" Target="http://images.all-free-download.com/images/graphicthumb/different_houses_design_elements_vector_534175.jpg" TargetMode="External"/><Relationship Id="rId5" Type="http://schemas.openxmlformats.org/officeDocument/2006/relationships/hyperlink" Target="https://images-na.ssl-images-amazon.com/images/I/51GY030CfJL.jpg" TargetMode="External"/><Relationship Id="rId15" Type="http://schemas.openxmlformats.org/officeDocument/2006/relationships/hyperlink" Target="http://www.kairosmentalhealth.com/images/african_depression_pic.jpg" TargetMode="External"/><Relationship Id="rId10" Type="http://schemas.openxmlformats.org/officeDocument/2006/relationships/hyperlink" Target="http://www.blackradionetwork.com/images/headline/1304360452.jpg" TargetMode="External"/><Relationship Id="rId19" Type="http://schemas.openxmlformats.org/officeDocument/2006/relationships/hyperlink" Target="http://i.dailymail.co.uk/i/pix/2016/03/27/19/32990BBD00000578-3511568-image-a-30_1459102675778.jpg" TargetMode="External"/><Relationship Id="rId4" Type="http://schemas.openxmlformats.org/officeDocument/2006/relationships/hyperlink" Target="http://www.drugfree.org/wp-content/uploads/2010/09/alcohol11.jpg" TargetMode="External"/><Relationship Id="rId9" Type="http://schemas.openxmlformats.org/officeDocument/2006/relationships/hyperlink" Target="https://usercontent2.hubstatic.com/13192489_f520.jpg" TargetMode="External"/><Relationship Id="rId14" Type="http://schemas.openxmlformats.org/officeDocument/2006/relationships/hyperlink" Target="http://madamfelicia.org/wp-content/uploads/2015/03/headache-600x400.jpg" TargetMode="External"/><Relationship Id="rId22" Type="http://schemas.openxmlformats.org/officeDocument/2006/relationships/hyperlink" Target="http://startupstockphotos.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http://startupstockphoto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72"/>
        <p:cNvGrpSpPr/>
        <p:nvPr/>
      </p:nvGrpSpPr>
      <p:grpSpPr>
        <a:xfrm>
          <a:off x="0" y="0"/>
          <a:ext cx="0" cy="0"/>
          <a:chOff x="0" y="0"/>
          <a:chExt cx="0" cy="0"/>
        </a:xfrm>
      </p:grpSpPr>
      <p:sp>
        <p:nvSpPr>
          <p:cNvPr id="73" name="Shape 73"/>
          <p:cNvSpPr txBox="1">
            <a:spLocks noGrp="1"/>
          </p:cNvSpPr>
          <p:nvPr>
            <p:ph type="ctrTitle"/>
          </p:nvPr>
        </p:nvSpPr>
        <p:spPr>
          <a:xfrm>
            <a:off x="3679325" y="2753850"/>
            <a:ext cx="4903800" cy="11597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Merriweather"/>
              <a:buNone/>
            </a:pPr>
            <a:r>
              <a:rPr lang="en" sz="4800" b="1" i="0" u="none" strike="noStrike" cap="none">
                <a:solidFill>
                  <a:srgbClr val="FFFFFF"/>
                </a:solidFill>
                <a:latin typeface="Merriweather"/>
                <a:ea typeface="Merriweather"/>
                <a:cs typeface="Merriweather"/>
                <a:sym typeface="Merriweather"/>
              </a:rPr>
              <a:t>Substance Use Prevention</a:t>
            </a:r>
          </a:p>
        </p:txBody>
      </p:sp>
      <p:sp>
        <p:nvSpPr>
          <p:cNvPr id="74" name="Shape 74"/>
          <p:cNvSpPr/>
          <p:nvPr/>
        </p:nvSpPr>
        <p:spPr>
          <a:xfrm>
            <a:off x="2092750" y="3148553"/>
            <a:ext cx="612740" cy="584462"/>
          </a:xfrm>
          <a:custGeom>
            <a:avLst/>
            <a:gdLst/>
            <a:ahLst/>
            <a:cxnLst/>
            <a:rect l="0" t="0" r="0" b="0"/>
            <a:pathLst>
              <a:path w="120000" h="120000" fill="none" extrusionOk="0">
                <a:moveTo>
                  <a:pt x="117851" y="32148"/>
                </a:moveTo>
                <a:lnTo>
                  <a:pt x="87857" y="2148"/>
                </a:lnTo>
                <a:lnTo>
                  <a:pt x="87857" y="2148"/>
                </a:lnTo>
                <a:lnTo>
                  <a:pt x="86603" y="1253"/>
                </a:lnTo>
                <a:lnTo>
                  <a:pt x="85357" y="542"/>
                </a:lnTo>
                <a:lnTo>
                  <a:pt x="83927" y="183"/>
                </a:lnTo>
                <a:lnTo>
                  <a:pt x="82497" y="7"/>
                </a:lnTo>
                <a:lnTo>
                  <a:pt x="37502" y="7"/>
                </a:lnTo>
                <a:lnTo>
                  <a:pt x="37502" y="7"/>
                </a:lnTo>
                <a:lnTo>
                  <a:pt x="36072" y="183"/>
                </a:lnTo>
                <a:lnTo>
                  <a:pt x="34642" y="542"/>
                </a:lnTo>
                <a:lnTo>
                  <a:pt x="33389" y="1253"/>
                </a:lnTo>
                <a:lnTo>
                  <a:pt x="32142" y="2148"/>
                </a:lnTo>
                <a:lnTo>
                  <a:pt x="2140" y="32148"/>
                </a:lnTo>
                <a:lnTo>
                  <a:pt x="2140" y="32148"/>
                </a:lnTo>
                <a:lnTo>
                  <a:pt x="1253" y="33394"/>
                </a:lnTo>
                <a:lnTo>
                  <a:pt x="535" y="34648"/>
                </a:lnTo>
                <a:lnTo>
                  <a:pt x="175" y="36077"/>
                </a:lnTo>
                <a:lnTo>
                  <a:pt x="0" y="37500"/>
                </a:lnTo>
                <a:lnTo>
                  <a:pt x="0" y="82500"/>
                </a:lnTo>
                <a:lnTo>
                  <a:pt x="0" y="82500"/>
                </a:lnTo>
                <a:lnTo>
                  <a:pt x="175" y="83929"/>
                </a:lnTo>
                <a:lnTo>
                  <a:pt x="535" y="85351"/>
                </a:lnTo>
                <a:lnTo>
                  <a:pt x="1253" y="86605"/>
                </a:lnTo>
                <a:lnTo>
                  <a:pt x="2140" y="87851"/>
                </a:lnTo>
                <a:lnTo>
                  <a:pt x="32142" y="117851"/>
                </a:lnTo>
                <a:lnTo>
                  <a:pt x="32142" y="117851"/>
                </a:lnTo>
                <a:lnTo>
                  <a:pt x="33389" y="118746"/>
                </a:lnTo>
                <a:lnTo>
                  <a:pt x="34642" y="119457"/>
                </a:lnTo>
                <a:lnTo>
                  <a:pt x="36072" y="119816"/>
                </a:lnTo>
                <a:lnTo>
                  <a:pt x="37502" y="119992"/>
                </a:lnTo>
                <a:lnTo>
                  <a:pt x="82497" y="119992"/>
                </a:lnTo>
                <a:lnTo>
                  <a:pt x="82497" y="119992"/>
                </a:lnTo>
                <a:lnTo>
                  <a:pt x="83927" y="119816"/>
                </a:lnTo>
                <a:lnTo>
                  <a:pt x="85357" y="119457"/>
                </a:lnTo>
                <a:lnTo>
                  <a:pt x="86603" y="118746"/>
                </a:lnTo>
                <a:lnTo>
                  <a:pt x="87857" y="117851"/>
                </a:lnTo>
                <a:lnTo>
                  <a:pt x="117851" y="87851"/>
                </a:lnTo>
                <a:lnTo>
                  <a:pt x="117851" y="87851"/>
                </a:lnTo>
                <a:lnTo>
                  <a:pt x="118746" y="86605"/>
                </a:lnTo>
                <a:lnTo>
                  <a:pt x="119464" y="85351"/>
                </a:lnTo>
                <a:lnTo>
                  <a:pt x="119816" y="83929"/>
                </a:lnTo>
                <a:lnTo>
                  <a:pt x="120000" y="82500"/>
                </a:lnTo>
                <a:lnTo>
                  <a:pt x="120000" y="37500"/>
                </a:lnTo>
                <a:lnTo>
                  <a:pt x="120000" y="37500"/>
                </a:lnTo>
                <a:lnTo>
                  <a:pt x="119816" y="36077"/>
                </a:lnTo>
                <a:lnTo>
                  <a:pt x="119464" y="34648"/>
                </a:lnTo>
                <a:lnTo>
                  <a:pt x="118746" y="33394"/>
                </a:lnTo>
                <a:lnTo>
                  <a:pt x="117851" y="32148"/>
                </a:lnTo>
                <a:lnTo>
                  <a:pt x="117851" y="32148"/>
                </a:lnTo>
                <a:close/>
                <a:moveTo>
                  <a:pt x="72321" y="61964"/>
                </a:moveTo>
                <a:lnTo>
                  <a:pt x="82138" y="71788"/>
                </a:lnTo>
                <a:lnTo>
                  <a:pt x="82138" y="71788"/>
                </a:lnTo>
                <a:lnTo>
                  <a:pt x="82497" y="72140"/>
                </a:lnTo>
                <a:lnTo>
                  <a:pt x="82673" y="72675"/>
                </a:lnTo>
                <a:lnTo>
                  <a:pt x="82856" y="73746"/>
                </a:lnTo>
                <a:lnTo>
                  <a:pt x="82673" y="74824"/>
                </a:lnTo>
                <a:lnTo>
                  <a:pt x="82497" y="75359"/>
                </a:lnTo>
                <a:lnTo>
                  <a:pt x="82138" y="75711"/>
                </a:lnTo>
                <a:lnTo>
                  <a:pt x="75715" y="82140"/>
                </a:lnTo>
                <a:lnTo>
                  <a:pt x="75715" y="82140"/>
                </a:lnTo>
                <a:lnTo>
                  <a:pt x="75356" y="82500"/>
                </a:lnTo>
                <a:lnTo>
                  <a:pt x="74821" y="82675"/>
                </a:lnTo>
                <a:lnTo>
                  <a:pt x="73750" y="82859"/>
                </a:lnTo>
                <a:lnTo>
                  <a:pt x="72680" y="82675"/>
                </a:lnTo>
                <a:lnTo>
                  <a:pt x="72145" y="82500"/>
                </a:lnTo>
                <a:lnTo>
                  <a:pt x="71785" y="82140"/>
                </a:lnTo>
                <a:lnTo>
                  <a:pt x="61961" y="72324"/>
                </a:lnTo>
                <a:lnTo>
                  <a:pt x="61961" y="72324"/>
                </a:lnTo>
                <a:lnTo>
                  <a:pt x="61609" y="71964"/>
                </a:lnTo>
                <a:lnTo>
                  <a:pt x="61074" y="71788"/>
                </a:lnTo>
                <a:lnTo>
                  <a:pt x="59996" y="71605"/>
                </a:lnTo>
                <a:lnTo>
                  <a:pt x="58925" y="71788"/>
                </a:lnTo>
                <a:lnTo>
                  <a:pt x="58390" y="71964"/>
                </a:lnTo>
                <a:lnTo>
                  <a:pt x="58031" y="72324"/>
                </a:lnTo>
                <a:lnTo>
                  <a:pt x="48214" y="82140"/>
                </a:lnTo>
                <a:lnTo>
                  <a:pt x="48214" y="82140"/>
                </a:lnTo>
                <a:lnTo>
                  <a:pt x="47854" y="82500"/>
                </a:lnTo>
                <a:lnTo>
                  <a:pt x="47319" y="82675"/>
                </a:lnTo>
                <a:lnTo>
                  <a:pt x="46249" y="82859"/>
                </a:lnTo>
                <a:lnTo>
                  <a:pt x="45178" y="82675"/>
                </a:lnTo>
                <a:lnTo>
                  <a:pt x="44643" y="82500"/>
                </a:lnTo>
                <a:lnTo>
                  <a:pt x="44284" y="82140"/>
                </a:lnTo>
                <a:lnTo>
                  <a:pt x="37854" y="75711"/>
                </a:lnTo>
                <a:lnTo>
                  <a:pt x="37854" y="75711"/>
                </a:lnTo>
                <a:lnTo>
                  <a:pt x="37502" y="75359"/>
                </a:lnTo>
                <a:lnTo>
                  <a:pt x="37318" y="74824"/>
                </a:lnTo>
                <a:lnTo>
                  <a:pt x="37143" y="73746"/>
                </a:lnTo>
                <a:lnTo>
                  <a:pt x="37318" y="72675"/>
                </a:lnTo>
                <a:lnTo>
                  <a:pt x="37502" y="72140"/>
                </a:lnTo>
                <a:lnTo>
                  <a:pt x="37854" y="71788"/>
                </a:lnTo>
                <a:lnTo>
                  <a:pt x="47678" y="61964"/>
                </a:lnTo>
                <a:lnTo>
                  <a:pt x="47678" y="61964"/>
                </a:lnTo>
                <a:lnTo>
                  <a:pt x="48038" y="61605"/>
                </a:lnTo>
                <a:lnTo>
                  <a:pt x="48214" y="61070"/>
                </a:lnTo>
                <a:lnTo>
                  <a:pt x="48390" y="60000"/>
                </a:lnTo>
                <a:lnTo>
                  <a:pt x="48214" y="58929"/>
                </a:lnTo>
                <a:lnTo>
                  <a:pt x="48038" y="58394"/>
                </a:lnTo>
                <a:lnTo>
                  <a:pt x="47678" y="58035"/>
                </a:lnTo>
                <a:lnTo>
                  <a:pt x="37854" y="48218"/>
                </a:lnTo>
                <a:lnTo>
                  <a:pt x="37854" y="48218"/>
                </a:lnTo>
                <a:lnTo>
                  <a:pt x="37502" y="47859"/>
                </a:lnTo>
                <a:lnTo>
                  <a:pt x="37318" y="47324"/>
                </a:lnTo>
                <a:lnTo>
                  <a:pt x="37143" y="46253"/>
                </a:lnTo>
                <a:lnTo>
                  <a:pt x="37318" y="45183"/>
                </a:lnTo>
                <a:lnTo>
                  <a:pt x="37502" y="44648"/>
                </a:lnTo>
                <a:lnTo>
                  <a:pt x="37854" y="44288"/>
                </a:lnTo>
                <a:lnTo>
                  <a:pt x="44284" y="37859"/>
                </a:lnTo>
                <a:lnTo>
                  <a:pt x="44284" y="37859"/>
                </a:lnTo>
                <a:lnTo>
                  <a:pt x="44643" y="37500"/>
                </a:lnTo>
                <a:lnTo>
                  <a:pt x="45178" y="37324"/>
                </a:lnTo>
                <a:lnTo>
                  <a:pt x="46249" y="37148"/>
                </a:lnTo>
                <a:lnTo>
                  <a:pt x="47319" y="37324"/>
                </a:lnTo>
                <a:lnTo>
                  <a:pt x="47854" y="37500"/>
                </a:lnTo>
                <a:lnTo>
                  <a:pt x="48214" y="37859"/>
                </a:lnTo>
                <a:lnTo>
                  <a:pt x="58031" y="47683"/>
                </a:lnTo>
                <a:lnTo>
                  <a:pt x="58031" y="47683"/>
                </a:lnTo>
                <a:lnTo>
                  <a:pt x="58390" y="48035"/>
                </a:lnTo>
                <a:lnTo>
                  <a:pt x="58925" y="48218"/>
                </a:lnTo>
                <a:lnTo>
                  <a:pt x="59996" y="48394"/>
                </a:lnTo>
                <a:lnTo>
                  <a:pt x="61074" y="48218"/>
                </a:lnTo>
                <a:lnTo>
                  <a:pt x="61609" y="48035"/>
                </a:lnTo>
                <a:lnTo>
                  <a:pt x="61961" y="47683"/>
                </a:lnTo>
                <a:lnTo>
                  <a:pt x="71785" y="37859"/>
                </a:lnTo>
                <a:lnTo>
                  <a:pt x="71785" y="37859"/>
                </a:lnTo>
                <a:lnTo>
                  <a:pt x="72145" y="37500"/>
                </a:lnTo>
                <a:lnTo>
                  <a:pt x="72680" y="37324"/>
                </a:lnTo>
                <a:lnTo>
                  <a:pt x="73750" y="37148"/>
                </a:lnTo>
                <a:lnTo>
                  <a:pt x="74821" y="37324"/>
                </a:lnTo>
                <a:lnTo>
                  <a:pt x="75356" y="37500"/>
                </a:lnTo>
                <a:lnTo>
                  <a:pt x="75715" y="37859"/>
                </a:lnTo>
                <a:lnTo>
                  <a:pt x="82138" y="44288"/>
                </a:lnTo>
                <a:lnTo>
                  <a:pt x="82138" y="44288"/>
                </a:lnTo>
                <a:lnTo>
                  <a:pt x="82497" y="44648"/>
                </a:lnTo>
                <a:lnTo>
                  <a:pt x="82673" y="45183"/>
                </a:lnTo>
                <a:lnTo>
                  <a:pt x="82856" y="46253"/>
                </a:lnTo>
                <a:lnTo>
                  <a:pt x="82673" y="47324"/>
                </a:lnTo>
                <a:lnTo>
                  <a:pt x="82497" y="47859"/>
                </a:lnTo>
                <a:lnTo>
                  <a:pt x="82138" y="48218"/>
                </a:lnTo>
                <a:lnTo>
                  <a:pt x="72321" y="58035"/>
                </a:lnTo>
                <a:lnTo>
                  <a:pt x="72321" y="58035"/>
                </a:lnTo>
                <a:lnTo>
                  <a:pt x="71961" y="58394"/>
                </a:lnTo>
                <a:lnTo>
                  <a:pt x="71785" y="58929"/>
                </a:lnTo>
                <a:lnTo>
                  <a:pt x="71602" y="60000"/>
                </a:lnTo>
                <a:lnTo>
                  <a:pt x="71785" y="61070"/>
                </a:lnTo>
                <a:lnTo>
                  <a:pt x="71961" y="61605"/>
                </a:lnTo>
                <a:lnTo>
                  <a:pt x="72321" y="61964"/>
                </a:lnTo>
                <a:lnTo>
                  <a:pt x="72321" y="61964"/>
                </a:lnTo>
                <a:close/>
              </a:path>
            </a:pathLst>
          </a:custGeom>
          <a:noFill/>
          <a:ln w="19050" cap="rnd" cmpd="sng">
            <a:solidFill>
              <a:srgbClr val="FFC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75" name="Shape 75"/>
          <p:cNvSpPr txBox="1"/>
          <p:nvPr/>
        </p:nvSpPr>
        <p:spPr>
          <a:xfrm>
            <a:off x="3823251" y="4260573"/>
            <a:ext cx="4759873" cy="33855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2060"/>
              </a:buClr>
              <a:buSzPct val="25000"/>
              <a:buFont typeface="Open Sans"/>
              <a:buNone/>
            </a:pPr>
            <a:r>
              <a:rPr lang="en" sz="1600" b="0" i="0" u="none" strike="noStrike" cap="none">
                <a:solidFill>
                  <a:srgbClr val="002060"/>
                </a:solidFill>
                <a:latin typeface="Open Sans"/>
                <a:ea typeface="Open Sans"/>
                <a:cs typeface="Open Sans"/>
                <a:sym typeface="Open Sans"/>
              </a:rPr>
              <a:t>Fathers and Sons Program</a:t>
            </a:r>
          </a:p>
        </p:txBody>
      </p:sp>
      <p:sp>
        <p:nvSpPr>
          <p:cNvPr id="2" name="TextBox 1"/>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l="50000" b="-19999"/>
          </a:stretch>
        </a:blipFill>
        <a:effectLst/>
      </p:bgPr>
    </p:bg>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33766" y="693649"/>
            <a:ext cx="3976866" cy="7689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294667"/>
              </a:buClr>
              <a:buSzPct val="25000"/>
              <a:buFont typeface="Merriweather"/>
              <a:buNone/>
            </a:pPr>
            <a:r>
              <a:rPr lang="en" sz="2800" b="1" i="0" u="none" strike="noStrike" cap="none">
                <a:solidFill>
                  <a:srgbClr val="294667"/>
                </a:solidFill>
                <a:latin typeface="Merriweather"/>
                <a:ea typeface="Merriweather"/>
                <a:cs typeface="Merriweather"/>
                <a:sym typeface="Merriweather"/>
              </a:rPr>
              <a:t>Long-Term Effects of Marijuana</a:t>
            </a:r>
          </a:p>
        </p:txBody>
      </p:sp>
      <p:sp>
        <p:nvSpPr>
          <p:cNvPr id="145" name="Shape 145"/>
          <p:cNvSpPr txBox="1">
            <a:spLocks noGrp="1"/>
          </p:cNvSpPr>
          <p:nvPr>
            <p:ph type="body" idx="1"/>
          </p:nvPr>
        </p:nvSpPr>
        <p:spPr>
          <a:xfrm>
            <a:off x="433766" y="1816590"/>
            <a:ext cx="3692400" cy="2892044"/>
          </a:xfrm>
          <a:prstGeom prst="rect">
            <a:avLst/>
          </a:prstGeom>
          <a:noFill/>
          <a:ln>
            <a:noFill/>
          </a:ln>
        </p:spPr>
        <p:txBody>
          <a:bodyPr lIns="91425" tIns="91425" rIns="91425" bIns="91425" anchor="t" anchorCtr="0">
            <a:noAutofit/>
          </a:bodyPr>
          <a:lstStyle/>
          <a:p>
            <a:pPr marL="285750" marR="0" lvl="0" indent="-285750" algn="l" rtl="0">
              <a:lnSpc>
                <a:spcPct val="100000"/>
              </a:lnSpc>
              <a:spcBef>
                <a:spcPts val="0"/>
              </a:spcBef>
              <a:spcAft>
                <a:spcPts val="0"/>
              </a:spcAft>
              <a:buClr>
                <a:srgbClr val="FFFFFF"/>
              </a:buClr>
              <a:buSzPct val="100000"/>
              <a:buFont typeface="Open Sans"/>
              <a:buChar char="▫"/>
            </a:pPr>
            <a:r>
              <a:rPr lang="en" sz="1800" b="0" i="0" u="none" strike="noStrike" cap="none" dirty="0">
                <a:solidFill>
                  <a:srgbClr val="FFFFFF"/>
                </a:solidFill>
                <a:latin typeface="Open Sans"/>
                <a:ea typeface="Open Sans"/>
                <a:cs typeface="Open Sans"/>
                <a:sym typeface="Open Sans"/>
              </a:rPr>
              <a:t>Drug addiction</a:t>
            </a:r>
          </a:p>
          <a:p>
            <a:pPr marL="285750" marR="0" lvl="0" indent="-285750" algn="l" rtl="0">
              <a:lnSpc>
                <a:spcPct val="100000"/>
              </a:lnSpc>
              <a:spcBef>
                <a:spcPts val="0"/>
              </a:spcBef>
              <a:spcAft>
                <a:spcPts val="0"/>
              </a:spcAft>
              <a:buClr>
                <a:srgbClr val="FFFFFF"/>
              </a:buClr>
              <a:buSzPct val="100000"/>
              <a:buFont typeface="Open Sans"/>
              <a:buChar char="▫"/>
            </a:pPr>
            <a:r>
              <a:rPr lang="en" sz="1800" b="0" i="0" u="none" strike="noStrike" cap="none" dirty="0">
                <a:solidFill>
                  <a:srgbClr val="FFFFFF"/>
                </a:solidFill>
                <a:latin typeface="Open Sans"/>
                <a:ea typeface="Open Sans"/>
                <a:cs typeface="Open Sans"/>
                <a:sym typeface="Open Sans"/>
              </a:rPr>
              <a:t>Cancer</a:t>
            </a:r>
          </a:p>
          <a:p>
            <a:pPr marL="285750" marR="0" lvl="0" indent="-285750" algn="l" rtl="0">
              <a:lnSpc>
                <a:spcPct val="100000"/>
              </a:lnSpc>
              <a:spcBef>
                <a:spcPts val="0"/>
              </a:spcBef>
              <a:spcAft>
                <a:spcPts val="0"/>
              </a:spcAft>
              <a:buClr>
                <a:srgbClr val="FFFFFF"/>
              </a:buClr>
              <a:buSzPct val="100000"/>
              <a:buFont typeface="Open Sans"/>
              <a:buChar char="▫"/>
            </a:pPr>
            <a:r>
              <a:rPr lang="en" sz="1800" b="0" i="0" u="none" strike="noStrike" cap="none" dirty="0">
                <a:solidFill>
                  <a:srgbClr val="FFFFFF"/>
                </a:solidFill>
                <a:latin typeface="Open Sans"/>
                <a:ea typeface="Open Sans"/>
                <a:cs typeface="Open Sans"/>
                <a:sym typeface="Open Sans"/>
              </a:rPr>
              <a:t>Brain damage</a:t>
            </a:r>
          </a:p>
          <a:p>
            <a:pPr marL="285750" marR="0" lvl="0" indent="-285750" algn="l" rtl="0">
              <a:lnSpc>
                <a:spcPct val="100000"/>
              </a:lnSpc>
              <a:spcBef>
                <a:spcPts val="0"/>
              </a:spcBef>
              <a:spcAft>
                <a:spcPts val="0"/>
              </a:spcAft>
              <a:buClr>
                <a:srgbClr val="FFFFFF"/>
              </a:buClr>
              <a:buSzPct val="100000"/>
              <a:buFont typeface="Open Sans"/>
              <a:buChar char="▫"/>
            </a:pPr>
            <a:r>
              <a:rPr lang="en" sz="1800" b="0" i="0" u="none" strike="noStrike" cap="none" dirty="0">
                <a:solidFill>
                  <a:srgbClr val="FFFFFF"/>
                </a:solidFill>
                <a:latin typeface="Open Sans"/>
                <a:ea typeface="Open Sans"/>
                <a:cs typeface="Open Sans"/>
                <a:sym typeface="Open Sans"/>
              </a:rPr>
              <a:t>Lung damage</a:t>
            </a:r>
          </a:p>
          <a:p>
            <a:pPr marL="285750" marR="0" lvl="0" indent="-285750" algn="l" rtl="0">
              <a:lnSpc>
                <a:spcPct val="100000"/>
              </a:lnSpc>
              <a:spcBef>
                <a:spcPts val="0"/>
              </a:spcBef>
              <a:spcAft>
                <a:spcPts val="0"/>
              </a:spcAft>
              <a:buClr>
                <a:srgbClr val="FFFFFF"/>
              </a:buClr>
              <a:buSzPct val="100000"/>
              <a:buFont typeface="Open Sans"/>
              <a:buChar char="▫"/>
            </a:pPr>
            <a:r>
              <a:rPr lang="en" sz="1800" b="0" i="0" u="none" strike="noStrike" cap="none" dirty="0">
                <a:solidFill>
                  <a:srgbClr val="FFFFFF"/>
                </a:solidFill>
                <a:latin typeface="Open Sans"/>
                <a:ea typeface="Open Sans"/>
                <a:cs typeface="Open Sans"/>
                <a:sym typeface="Open Sans"/>
              </a:rPr>
              <a:t>Slow thinking</a:t>
            </a:r>
          </a:p>
          <a:p>
            <a:pPr marL="285750" marR="0" lvl="0" indent="-285750" algn="l" rtl="0">
              <a:lnSpc>
                <a:spcPct val="100000"/>
              </a:lnSpc>
              <a:spcBef>
                <a:spcPts val="0"/>
              </a:spcBef>
              <a:spcAft>
                <a:spcPts val="0"/>
              </a:spcAft>
              <a:buClr>
                <a:srgbClr val="FFFFFF"/>
              </a:buClr>
              <a:buSzPct val="100000"/>
              <a:buFont typeface="Open Sans"/>
              <a:buChar char="▫"/>
            </a:pPr>
            <a:r>
              <a:rPr lang="en" sz="1800" b="0" i="0" u="none" strike="noStrike" cap="none" dirty="0">
                <a:solidFill>
                  <a:srgbClr val="FFFFFF"/>
                </a:solidFill>
                <a:latin typeface="Open Sans"/>
                <a:ea typeface="Open Sans"/>
                <a:cs typeface="Open Sans"/>
                <a:sym typeface="Open Sans"/>
              </a:rPr>
              <a:t>Respiratory, immune, and reproductive system problems</a:t>
            </a:r>
          </a:p>
          <a:p>
            <a:pPr marL="285750" marR="0" lvl="0" indent="-285750" algn="l" rtl="0">
              <a:lnSpc>
                <a:spcPct val="100000"/>
              </a:lnSpc>
              <a:spcBef>
                <a:spcPts val="0"/>
              </a:spcBef>
              <a:spcAft>
                <a:spcPts val="0"/>
              </a:spcAft>
              <a:buClr>
                <a:srgbClr val="FFFFFF"/>
              </a:buClr>
              <a:buSzPct val="100000"/>
              <a:buFont typeface="Open Sans"/>
              <a:buChar char="▫"/>
            </a:pPr>
            <a:r>
              <a:rPr lang="en" sz="1800" b="0" i="0" u="none" strike="noStrike" cap="none" dirty="0">
                <a:solidFill>
                  <a:srgbClr val="FFFFFF"/>
                </a:solidFill>
                <a:latin typeface="Open Sans"/>
                <a:ea typeface="Open Sans"/>
                <a:cs typeface="Open Sans"/>
                <a:sym typeface="Open Sans"/>
              </a:rPr>
              <a:t>Slow emotional development</a:t>
            </a:r>
          </a:p>
        </p:txBody>
      </p:sp>
      <p:pic>
        <p:nvPicPr>
          <p:cNvPr id="147" name="Shape 147"/>
          <p:cNvPicPr preferRelativeResize="0"/>
          <p:nvPr/>
        </p:nvPicPr>
        <p:blipFill rotWithShape="1">
          <a:blip r:embed="rId3">
            <a:alphaModFix/>
          </a:blip>
          <a:srcRect/>
          <a:stretch/>
        </p:blipFill>
        <p:spPr>
          <a:xfrm>
            <a:off x="4554730" y="0"/>
            <a:ext cx="4589269" cy="5143500"/>
          </a:xfrm>
          <a:prstGeom prst="rect">
            <a:avLst/>
          </a:prstGeom>
          <a:noFill/>
          <a:ln>
            <a:noFill/>
          </a:ln>
        </p:spPr>
      </p:pic>
      <p:sp>
        <p:nvSpPr>
          <p:cNvPr id="148" name="Shape 148"/>
          <p:cNvSpPr/>
          <p:nvPr/>
        </p:nvSpPr>
        <p:spPr>
          <a:xfrm>
            <a:off x="7716852" y="1462549"/>
            <a:ext cx="1341690" cy="708083"/>
          </a:xfrm>
          <a:prstGeom prst="rect">
            <a:avLst/>
          </a:prstGeom>
          <a:noFill/>
          <a:ln w="762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49" name="Shape 149"/>
          <p:cNvSpPr/>
          <p:nvPr/>
        </p:nvSpPr>
        <p:spPr>
          <a:xfrm>
            <a:off x="7751818" y="536700"/>
            <a:ext cx="1341690" cy="514432"/>
          </a:xfrm>
          <a:prstGeom prst="rect">
            <a:avLst/>
          </a:prstGeom>
          <a:noFill/>
          <a:ln w="762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50" name="Shape 150"/>
          <p:cNvSpPr/>
          <p:nvPr/>
        </p:nvSpPr>
        <p:spPr>
          <a:xfrm>
            <a:off x="7716852" y="3307221"/>
            <a:ext cx="1341690" cy="940038"/>
          </a:xfrm>
          <a:prstGeom prst="rect">
            <a:avLst/>
          </a:prstGeom>
          <a:noFill/>
          <a:ln w="762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9" name="TextBox 8"/>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ctrTitle" idx="4294967295"/>
          </p:nvPr>
        </p:nvSpPr>
        <p:spPr>
          <a:xfrm>
            <a:off x="325507" y="2562405"/>
            <a:ext cx="8492835" cy="11597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294667"/>
              </a:buClr>
              <a:buSzPct val="25000"/>
              <a:buFont typeface="Merriweather"/>
              <a:buNone/>
            </a:pPr>
            <a:r>
              <a:rPr lang="en" sz="3600" b="1" i="0" u="none" strike="noStrike" cap="none">
                <a:solidFill>
                  <a:srgbClr val="294667"/>
                </a:solidFill>
                <a:latin typeface="Merriweather"/>
                <a:ea typeface="Merriweather"/>
                <a:cs typeface="Merriweather"/>
                <a:sym typeface="Merriweather"/>
              </a:rPr>
              <a:t>Common Signs and Symptoms of Teen Substance Use</a:t>
            </a:r>
          </a:p>
        </p:txBody>
      </p:sp>
      <p:sp>
        <p:nvSpPr>
          <p:cNvPr id="156" name="Shape 156"/>
          <p:cNvSpPr txBox="1">
            <a:spLocks noGrp="1"/>
          </p:cNvSpPr>
          <p:nvPr>
            <p:ph type="subTitle" idx="4294967295"/>
          </p:nvPr>
        </p:nvSpPr>
        <p:spPr>
          <a:xfrm>
            <a:off x="2379400" y="3640151"/>
            <a:ext cx="4385099" cy="7847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A800"/>
              </a:buClr>
              <a:buSzPct val="25000"/>
              <a:buFont typeface="Open Sans"/>
              <a:buNone/>
            </a:pPr>
            <a:r>
              <a:rPr lang="en" sz="1400" b="0" i="0" u="none" strike="noStrike" cap="none">
                <a:solidFill>
                  <a:srgbClr val="021028"/>
                </a:solidFill>
                <a:latin typeface="Open Sans"/>
                <a:ea typeface="Open Sans"/>
                <a:cs typeface="Open Sans"/>
                <a:sym typeface="Open Sans"/>
              </a:rPr>
              <a:t>Recognizing the Signs in Various Contexts</a:t>
            </a:r>
          </a:p>
        </p:txBody>
      </p:sp>
      <p:sp>
        <p:nvSpPr>
          <p:cNvPr id="5" name="TextBox 4"/>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b="-10998"/>
          </a:stretch>
        </a:blipFill>
        <a:effectLst/>
      </p:bgPr>
    </p:bg>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994225" y="693649"/>
            <a:ext cx="3692400" cy="7689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294667"/>
              </a:buClr>
              <a:buSzPct val="25000"/>
              <a:buFont typeface="Merriweather"/>
              <a:buNone/>
            </a:pPr>
            <a:r>
              <a:rPr lang="en" sz="2400" b="1" i="0" u="none" strike="noStrike" cap="none">
                <a:solidFill>
                  <a:srgbClr val="294667"/>
                </a:solidFill>
                <a:latin typeface="Merriweather"/>
                <a:ea typeface="Merriweather"/>
                <a:cs typeface="Merriweather"/>
                <a:sym typeface="Merriweather"/>
              </a:rPr>
              <a:t>Personal Appearance</a:t>
            </a:r>
          </a:p>
        </p:txBody>
      </p:sp>
      <p:sp>
        <p:nvSpPr>
          <p:cNvPr id="163" name="Shape 163"/>
          <p:cNvSpPr txBox="1">
            <a:spLocks noGrp="1"/>
          </p:cNvSpPr>
          <p:nvPr>
            <p:ph type="body" idx="1"/>
          </p:nvPr>
        </p:nvSpPr>
        <p:spPr>
          <a:xfrm>
            <a:off x="4994225" y="1995003"/>
            <a:ext cx="3692400" cy="2114541"/>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rgbClr val="FFC200"/>
              </a:buClr>
              <a:buSzPct val="100000"/>
              <a:buFont typeface="Open Sans"/>
              <a:buChar char="▫"/>
            </a:pPr>
            <a:r>
              <a:rPr lang="en" sz="1800" b="0" i="0" u="none" strike="noStrike" cap="none" dirty="0">
                <a:solidFill>
                  <a:srgbClr val="021028"/>
                </a:solidFill>
                <a:latin typeface="Open Sans"/>
                <a:ea typeface="Open Sans"/>
                <a:cs typeface="Open Sans"/>
                <a:sym typeface="Open Sans"/>
              </a:rPr>
              <a:t>Messy, shows lack of caring for appearance</a:t>
            </a:r>
          </a:p>
          <a:p>
            <a:pPr marL="457200" marR="0" lvl="0" indent="-228600" algn="l" rtl="0">
              <a:lnSpc>
                <a:spcPct val="100000"/>
              </a:lnSpc>
              <a:spcBef>
                <a:spcPts val="0"/>
              </a:spcBef>
              <a:spcAft>
                <a:spcPts val="0"/>
              </a:spcAft>
              <a:buClr>
                <a:srgbClr val="FFC200"/>
              </a:buClr>
              <a:buSzPct val="100000"/>
              <a:buFont typeface="Open Sans"/>
              <a:buChar char="▫"/>
            </a:pPr>
            <a:r>
              <a:rPr lang="en" sz="1800" b="0" i="0" u="none" strike="noStrike" cap="none" dirty="0">
                <a:solidFill>
                  <a:srgbClr val="021028"/>
                </a:solidFill>
                <a:latin typeface="Open Sans"/>
                <a:ea typeface="Open Sans"/>
                <a:cs typeface="Open Sans"/>
                <a:sym typeface="Open Sans"/>
              </a:rPr>
              <a:t>Poor hygiene</a:t>
            </a:r>
          </a:p>
          <a:p>
            <a:pPr marL="457200" marR="0" lvl="0" indent="-228600" algn="l" rtl="0">
              <a:lnSpc>
                <a:spcPct val="100000"/>
              </a:lnSpc>
              <a:spcBef>
                <a:spcPts val="0"/>
              </a:spcBef>
              <a:spcAft>
                <a:spcPts val="0"/>
              </a:spcAft>
              <a:buClr>
                <a:srgbClr val="FFC200"/>
              </a:buClr>
              <a:buSzPct val="100000"/>
              <a:buFont typeface="Open Sans"/>
              <a:buChar char="▫"/>
            </a:pPr>
            <a:r>
              <a:rPr lang="en" sz="1800" b="0" i="0" u="none" strike="noStrike" cap="none" dirty="0">
                <a:solidFill>
                  <a:srgbClr val="021028"/>
                </a:solidFill>
                <a:latin typeface="Open Sans"/>
                <a:ea typeface="Open Sans"/>
                <a:cs typeface="Open Sans"/>
                <a:sym typeface="Open Sans"/>
              </a:rPr>
              <a:t>Burns on fingers or lips (from “joints” burning down)</a:t>
            </a:r>
          </a:p>
        </p:txBody>
      </p:sp>
      <p:sp>
        <p:nvSpPr>
          <p:cNvPr id="5" name="TextBox 4"/>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l="-4999" r="43999"/>
          </a:stretch>
        </a:blipFill>
        <a:effectLst/>
      </p:bgPr>
    </p:bg>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994225" y="693649"/>
            <a:ext cx="3692400" cy="7689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294667"/>
              </a:buClr>
              <a:buSzPct val="25000"/>
              <a:buFont typeface="Merriweather"/>
              <a:buNone/>
            </a:pPr>
            <a:r>
              <a:rPr lang="en" sz="2400" b="1" i="0" u="none" strike="noStrike" cap="none">
                <a:solidFill>
                  <a:srgbClr val="294667"/>
                </a:solidFill>
                <a:latin typeface="Merriweather"/>
                <a:ea typeface="Merriweather"/>
                <a:cs typeface="Merriweather"/>
                <a:sym typeface="Merriweather"/>
              </a:rPr>
              <a:t>Signs in the Home</a:t>
            </a:r>
          </a:p>
        </p:txBody>
      </p:sp>
      <p:sp>
        <p:nvSpPr>
          <p:cNvPr id="170" name="Shape 170"/>
          <p:cNvSpPr txBox="1">
            <a:spLocks noGrp="1"/>
          </p:cNvSpPr>
          <p:nvPr>
            <p:ph type="body" idx="1"/>
          </p:nvPr>
        </p:nvSpPr>
        <p:spPr>
          <a:xfrm>
            <a:off x="4834758" y="1925004"/>
            <a:ext cx="4120055" cy="2783631"/>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rgbClr val="FFC200"/>
              </a:buClr>
              <a:buSzPct val="100000"/>
              <a:buFont typeface="Open Sans"/>
              <a:buChar char="▫"/>
            </a:pPr>
            <a:r>
              <a:rPr lang="en" sz="1800" b="0" i="0" u="none" strike="noStrike" cap="none" dirty="0" smtClean="0">
                <a:solidFill>
                  <a:srgbClr val="021028"/>
                </a:solidFill>
                <a:latin typeface="Open Sans"/>
                <a:ea typeface="Open Sans"/>
                <a:cs typeface="Open Sans"/>
                <a:sym typeface="Open Sans"/>
              </a:rPr>
              <a:t>Missing alcohol or cigarettes</a:t>
            </a:r>
          </a:p>
          <a:p>
            <a:pPr marL="457200" marR="0" lvl="0" indent="-228600" algn="l" rtl="0">
              <a:lnSpc>
                <a:spcPct val="100000"/>
              </a:lnSpc>
              <a:spcBef>
                <a:spcPts val="0"/>
              </a:spcBef>
              <a:spcAft>
                <a:spcPts val="0"/>
              </a:spcAft>
              <a:buClr>
                <a:srgbClr val="FFC200"/>
              </a:buClr>
              <a:buSzPct val="100000"/>
              <a:buFont typeface="Open Sans"/>
              <a:buChar char="▫"/>
            </a:pPr>
            <a:r>
              <a:rPr lang="en" sz="1800" b="0" i="0" u="none" strike="noStrike" cap="none" dirty="0" smtClean="0">
                <a:solidFill>
                  <a:srgbClr val="021028"/>
                </a:solidFill>
                <a:latin typeface="Open Sans"/>
                <a:ea typeface="Open Sans"/>
                <a:cs typeface="Open Sans"/>
                <a:sym typeface="Open Sans"/>
              </a:rPr>
              <a:t>Constant </a:t>
            </a:r>
            <a:r>
              <a:rPr lang="en" sz="1800" b="0" i="0" u="none" strike="noStrike" cap="none" dirty="0">
                <a:solidFill>
                  <a:srgbClr val="021028"/>
                </a:solidFill>
                <a:latin typeface="Open Sans"/>
                <a:ea typeface="Open Sans"/>
                <a:cs typeface="Open Sans"/>
                <a:sym typeface="Open Sans"/>
              </a:rPr>
              <a:t>excuses for behavior</a:t>
            </a:r>
          </a:p>
          <a:p>
            <a:pPr marL="457200" marR="0" lvl="0" indent="-228600" algn="l" rtl="0">
              <a:lnSpc>
                <a:spcPct val="100000"/>
              </a:lnSpc>
              <a:spcBef>
                <a:spcPts val="0"/>
              </a:spcBef>
              <a:spcAft>
                <a:spcPts val="0"/>
              </a:spcAft>
              <a:buClr>
                <a:srgbClr val="FFC200"/>
              </a:buClr>
              <a:buSzPct val="100000"/>
              <a:buFont typeface="Open Sans"/>
              <a:buChar char="▫"/>
            </a:pPr>
            <a:r>
              <a:rPr lang="en" sz="1800" b="0" i="0" u="none" strike="noStrike" cap="none" dirty="0">
                <a:solidFill>
                  <a:srgbClr val="021028"/>
                </a:solidFill>
                <a:latin typeface="Open Sans"/>
                <a:ea typeface="Open Sans"/>
                <a:cs typeface="Open Sans"/>
                <a:sym typeface="Open Sans"/>
              </a:rPr>
              <a:t>Breaking curfew</a:t>
            </a:r>
          </a:p>
          <a:p>
            <a:pPr marL="457200" marR="0" lvl="0" indent="-228600" algn="l" rtl="0">
              <a:lnSpc>
                <a:spcPct val="100000"/>
              </a:lnSpc>
              <a:spcBef>
                <a:spcPts val="0"/>
              </a:spcBef>
              <a:spcAft>
                <a:spcPts val="0"/>
              </a:spcAft>
              <a:buClr>
                <a:srgbClr val="FFC200"/>
              </a:buClr>
              <a:buSzPct val="100000"/>
              <a:buFont typeface="Open Sans"/>
              <a:buChar char="▫"/>
            </a:pPr>
            <a:r>
              <a:rPr lang="en" sz="1800" b="0" i="0" u="none" strike="noStrike" cap="none" dirty="0">
                <a:solidFill>
                  <a:srgbClr val="021028"/>
                </a:solidFill>
                <a:latin typeface="Open Sans"/>
                <a:ea typeface="Open Sans"/>
                <a:cs typeface="Open Sans"/>
                <a:sym typeface="Open Sans"/>
              </a:rPr>
              <a:t>Spending a lot of time in their rooms</a:t>
            </a:r>
          </a:p>
          <a:p>
            <a:pPr marL="457200" marR="0" lvl="0" indent="-228600" algn="l" rtl="0">
              <a:lnSpc>
                <a:spcPct val="100000"/>
              </a:lnSpc>
              <a:spcBef>
                <a:spcPts val="0"/>
              </a:spcBef>
              <a:spcAft>
                <a:spcPts val="0"/>
              </a:spcAft>
              <a:buClr>
                <a:srgbClr val="FFC200"/>
              </a:buClr>
              <a:buSzPct val="100000"/>
              <a:buFont typeface="Open Sans"/>
              <a:buChar char="▫"/>
            </a:pPr>
            <a:r>
              <a:rPr lang="en" sz="1800" b="0" i="0" u="none" strike="noStrike" cap="none" dirty="0">
                <a:solidFill>
                  <a:srgbClr val="021028"/>
                </a:solidFill>
                <a:latin typeface="Open Sans"/>
                <a:ea typeface="Open Sans"/>
                <a:cs typeface="Open Sans"/>
                <a:sym typeface="Open Sans"/>
              </a:rPr>
              <a:t>Lies about activities</a:t>
            </a:r>
          </a:p>
          <a:p>
            <a:pPr marL="457200" marR="0" lvl="0" indent="-228600" algn="l" rtl="0">
              <a:lnSpc>
                <a:spcPct val="100000"/>
              </a:lnSpc>
              <a:spcBef>
                <a:spcPts val="0"/>
              </a:spcBef>
              <a:spcAft>
                <a:spcPts val="0"/>
              </a:spcAft>
              <a:buClr>
                <a:srgbClr val="FFC200"/>
              </a:buClr>
              <a:buSzPct val="100000"/>
              <a:buFont typeface="Open Sans"/>
              <a:buChar char="▫"/>
            </a:pPr>
            <a:r>
              <a:rPr lang="en" sz="1800" b="0" i="0" u="none" strike="noStrike" cap="none" dirty="0">
                <a:solidFill>
                  <a:srgbClr val="021028"/>
                </a:solidFill>
                <a:latin typeface="Open Sans"/>
                <a:ea typeface="Open Sans"/>
                <a:cs typeface="Open Sans"/>
                <a:sym typeface="Open Sans"/>
              </a:rPr>
              <a:t>Find the following: cigarette rolling papers, pipes, roach clips, plastic baggies</a:t>
            </a:r>
          </a:p>
        </p:txBody>
      </p:sp>
      <p:sp>
        <p:nvSpPr>
          <p:cNvPr id="5" name="TextBox 4"/>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l="-4999" t="-999" r="43999" b="-999"/>
          </a:stretch>
        </a:blipFill>
        <a:effectLst/>
      </p:bgPr>
    </p:bg>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994225" y="693649"/>
            <a:ext cx="3692400" cy="7689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294667"/>
              </a:buClr>
              <a:buSzPct val="25000"/>
              <a:buFont typeface="Merriweather"/>
              <a:buNone/>
            </a:pPr>
            <a:r>
              <a:rPr lang="en" sz="2400" b="1" i="0" u="none" strike="noStrike" cap="none">
                <a:solidFill>
                  <a:srgbClr val="294667"/>
                </a:solidFill>
                <a:latin typeface="Merriweather"/>
                <a:ea typeface="Merriweather"/>
                <a:cs typeface="Merriweather"/>
                <a:sym typeface="Merriweather"/>
              </a:rPr>
              <a:t>Signs at School</a:t>
            </a:r>
          </a:p>
        </p:txBody>
      </p:sp>
      <p:sp>
        <p:nvSpPr>
          <p:cNvPr id="177" name="Shape 177"/>
          <p:cNvSpPr txBox="1">
            <a:spLocks noGrp="1"/>
          </p:cNvSpPr>
          <p:nvPr>
            <p:ph type="body" idx="1"/>
          </p:nvPr>
        </p:nvSpPr>
        <p:spPr>
          <a:xfrm>
            <a:off x="4994225" y="1585100"/>
            <a:ext cx="3692400" cy="33408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rgbClr val="FFC200"/>
              </a:buClr>
              <a:buSzPct val="100000"/>
              <a:buFont typeface="Open Sans"/>
              <a:buChar char="▫"/>
            </a:pPr>
            <a:r>
              <a:rPr lang="en" sz="1800" b="0" i="0" u="none" strike="noStrike" cap="none">
                <a:solidFill>
                  <a:srgbClr val="021028"/>
                </a:solidFill>
                <a:latin typeface="Open Sans"/>
                <a:ea typeface="Open Sans"/>
                <a:cs typeface="Open Sans"/>
                <a:sym typeface="Open Sans"/>
              </a:rPr>
              <a:t>Sudden drop in grades</a:t>
            </a:r>
          </a:p>
          <a:p>
            <a:pPr marL="457200" marR="0" lvl="0" indent="-228600" algn="l" rtl="0">
              <a:lnSpc>
                <a:spcPct val="100000"/>
              </a:lnSpc>
              <a:spcBef>
                <a:spcPts val="0"/>
              </a:spcBef>
              <a:spcAft>
                <a:spcPts val="0"/>
              </a:spcAft>
              <a:buClr>
                <a:srgbClr val="FFC200"/>
              </a:buClr>
              <a:buSzPct val="100000"/>
              <a:buFont typeface="Open Sans"/>
              <a:buChar char="▫"/>
            </a:pPr>
            <a:r>
              <a:rPr lang="en" sz="1800" b="0" i="0" u="none" strike="noStrike" cap="none">
                <a:solidFill>
                  <a:srgbClr val="021028"/>
                </a:solidFill>
                <a:latin typeface="Open Sans"/>
                <a:ea typeface="Open Sans"/>
                <a:cs typeface="Open Sans"/>
                <a:sym typeface="Open Sans"/>
              </a:rPr>
              <a:t>Sleeping in class</a:t>
            </a:r>
          </a:p>
          <a:p>
            <a:pPr marL="457200" marR="0" lvl="0" indent="-228600" algn="l" rtl="0">
              <a:lnSpc>
                <a:spcPct val="100000"/>
              </a:lnSpc>
              <a:spcBef>
                <a:spcPts val="0"/>
              </a:spcBef>
              <a:spcAft>
                <a:spcPts val="0"/>
              </a:spcAft>
              <a:buClr>
                <a:srgbClr val="FFC200"/>
              </a:buClr>
              <a:buSzPct val="100000"/>
              <a:buFont typeface="Open Sans"/>
              <a:buChar char="▫"/>
            </a:pPr>
            <a:r>
              <a:rPr lang="en" sz="1800" b="0" i="0" u="none" strike="noStrike" cap="none">
                <a:solidFill>
                  <a:srgbClr val="021028"/>
                </a:solidFill>
                <a:latin typeface="Open Sans"/>
                <a:ea typeface="Open Sans"/>
                <a:cs typeface="Open Sans"/>
                <a:sym typeface="Open Sans"/>
              </a:rPr>
              <a:t>Truancy or always being late to school</a:t>
            </a:r>
          </a:p>
          <a:p>
            <a:pPr marL="457200" marR="0" lvl="0" indent="-228600" algn="l" rtl="0">
              <a:lnSpc>
                <a:spcPct val="100000"/>
              </a:lnSpc>
              <a:spcBef>
                <a:spcPts val="0"/>
              </a:spcBef>
              <a:spcAft>
                <a:spcPts val="0"/>
              </a:spcAft>
              <a:buClr>
                <a:srgbClr val="FFC200"/>
              </a:buClr>
              <a:buSzPct val="100000"/>
              <a:buFont typeface="Open Sans"/>
              <a:buChar char="▫"/>
            </a:pPr>
            <a:r>
              <a:rPr lang="en" sz="1800" b="0" i="0" u="none" strike="noStrike" cap="none">
                <a:solidFill>
                  <a:srgbClr val="021028"/>
                </a:solidFill>
                <a:latin typeface="Open Sans"/>
                <a:ea typeface="Open Sans"/>
                <a:cs typeface="Open Sans"/>
                <a:sym typeface="Open Sans"/>
              </a:rPr>
              <a:t>Reduced memory and attention span</a:t>
            </a:r>
          </a:p>
          <a:p>
            <a:pPr marL="457200" marR="0" lvl="0" indent="-228600" algn="l" rtl="0">
              <a:lnSpc>
                <a:spcPct val="100000"/>
              </a:lnSpc>
              <a:spcBef>
                <a:spcPts val="0"/>
              </a:spcBef>
              <a:spcAft>
                <a:spcPts val="0"/>
              </a:spcAft>
              <a:buClr>
                <a:srgbClr val="FFC200"/>
              </a:buClr>
              <a:buSzPct val="100000"/>
              <a:buFont typeface="Open Sans"/>
              <a:buChar char="▫"/>
            </a:pPr>
            <a:r>
              <a:rPr lang="en" sz="1800" b="0" i="0" u="none" strike="noStrike" cap="none">
                <a:solidFill>
                  <a:srgbClr val="021028"/>
                </a:solidFill>
                <a:latin typeface="Open Sans"/>
                <a:ea typeface="Open Sans"/>
                <a:cs typeface="Open Sans"/>
                <a:sym typeface="Open Sans"/>
              </a:rPr>
              <a:t>Poor attitude toward sports or other after school activities</a:t>
            </a:r>
          </a:p>
          <a:p>
            <a:pPr marL="457200" marR="0" lvl="0" indent="-228600" algn="l" rtl="0">
              <a:lnSpc>
                <a:spcPct val="100000"/>
              </a:lnSpc>
              <a:spcBef>
                <a:spcPts val="0"/>
              </a:spcBef>
              <a:spcAft>
                <a:spcPts val="0"/>
              </a:spcAft>
              <a:buClr>
                <a:srgbClr val="FFC200"/>
              </a:buClr>
              <a:buSzPct val="100000"/>
              <a:buFont typeface="Open Sans"/>
              <a:buChar char="▫"/>
            </a:pPr>
            <a:r>
              <a:rPr lang="en" sz="1800" b="0" i="0" u="none" strike="noStrike" cap="none">
                <a:solidFill>
                  <a:srgbClr val="021028"/>
                </a:solidFill>
                <a:latin typeface="Open Sans"/>
                <a:ea typeface="Open Sans"/>
                <a:cs typeface="Open Sans"/>
                <a:sym typeface="Open Sans"/>
              </a:rPr>
              <a:t>Defiant of authority</a:t>
            </a:r>
          </a:p>
        </p:txBody>
      </p:sp>
      <p:sp>
        <p:nvSpPr>
          <p:cNvPr id="5" name="TextBox 4"/>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t="-82999" b="-82999"/>
          </a:stretch>
        </a:blipFill>
        <a:effectLst/>
      </p:bgPr>
    </p:bg>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994225" y="693649"/>
            <a:ext cx="3692400" cy="7689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294667"/>
              </a:buClr>
              <a:buSzPct val="25000"/>
              <a:buFont typeface="Merriweather"/>
              <a:buNone/>
            </a:pPr>
            <a:r>
              <a:rPr lang="en" sz="2400" b="1" i="0" u="none" strike="noStrike" cap="none">
                <a:solidFill>
                  <a:srgbClr val="294667"/>
                </a:solidFill>
                <a:latin typeface="Merriweather"/>
                <a:ea typeface="Merriweather"/>
                <a:cs typeface="Merriweather"/>
                <a:sym typeface="Merriweather"/>
              </a:rPr>
              <a:t>Physical and Emotional Signs</a:t>
            </a:r>
          </a:p>
        </p:txBody>
      </p:sp>
      <p:sp>
        <p:nvSpPr>
          <p:cNvPr id="184" name="Shape 184"/>
          <p:cNvSpPr txBox="1">
            <a:spLocks noGrp="1"/>
          </p:cNvSpPr>
          <p:nvPr>
            <p:ph type="body" idx="1"/>
          </p:nvPr>
        </p:nvSpPr>
        <p:spPr>
          <a:xfrm>
            <a:off x="4994225" y="1585100"/>
            <a:ext cx="3692400" cy="33408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rgbClr val="FFC200"/>
              </a:buClr>
              <a:buSzPct val="100000"/>
              <a:buFont typeface="Open Sans"/>
              <a:buChar char="▫"/>
            </a:pPr>
            <a:r>
              <a:rPr lang="en" sz="1800" b="0" i="0" u="none" strike="noStrike" cap="none">
                <a:solidFill>
                  <a:srgbClr val="021028"/>
                </a:solidFill>
                <a:latin typeface="Open Sans"/>
                <a:ea typeface="Open Sans"/>
                <a:cs typeface="Open Sans"/>
                <a:sym typeface="Open Sans"/>
              </a:rPr>
              <a:t>Changes friends</a:t>
            </a:r>
          </a:p>
          <a:p>
            <a:pPr marL="457200" marR="0" lvl="0" indent="-228600" algn="l" rtl="0">
              <a:lnSpc>
                <a:spcPct val="100000"/>
              </a:lnSpc>
              <a:spcBef>
                <a:spcPts val="0"/>
              </a:spcBef>
              <a:spcAft>
                <a:spcPts val="0"/>
              </a:spcAft>
              <a:buClr>
                <a:srgbClr val="FFC200"/>
              </a:buClr>
              <a:buSzPct val="100000"/>
              <a:buFont typeface="Open Sans"/>
              <a:buChar char="▫"/>
            </a:pPr>
            <a:r>
              <a:rPr lang="en" sz="1800" b="0" i="0" u="none" strike="noStrike" cap="none">
                <a:solidFill>
                  <a:srgbClr val="021028"/>
                </a:solidFill>
                <a:latin typeface="Open Sans"/>
                <a:ea typeface="Open Sans"/>
                <a:cs typeface="Open Sans"/>
                <a:sym typeface="Open Sans"/>
              </a:rPr>
              <a:t>Negative, argumentative, paranoid or confused</a:t>
            </a:r>
          </a:p>
          <a:p>
            <a:pPr marL="457200" marR="0" lvl="0" indent="-228600" algn="l" rtl="0">
              <a:lnSpc>
                <a:spcPct val="100000"/>
              </a:lnSpc>
              <a:spcBef>
                <a:spcPts val="0"/>
              </a:spcBef>
              <a:spcAft>
                <a:spcPts val="0"/>
              </a:spcAft>
              <a:buClr>
                <a:srgbClr val="FFC200"/>
              </a:buClr>
              <a:buSzPct val="100000"/>
              <a:buFont typeface="Open Sans"/>
              <a:buChar char="▫"/>
            </a:pPr>
            <a:r>
              <a:rPr lang="en" sz="1800" b="0" i="0" u="none" strike="noStrike" cap="none">
                <a:solidFill>
                  <a:srgbClr val="021028"/>
                </a:solidFill>
                <a:latin typeface="Open Sans"/>
                <a:ea typeface="Open Sans"/>
                <a:cs typeface="Open Sans"/>
                <a:sym typeface="Open Sans"/>
              </a:rPr>
              <a:t>Sharing few if any of their personal problems</a:t>
            </a:r>
          </a:p>
          <a:p>
            <a:pPr marL="457200" marR="0" lvl="0" indent="-228600" algn="l" rtl="0">
              <a:lnSpc>
                <a:spcPct val="100000"/>
              </a:lnSpc>
              <a:spcBef>
                <a:spcPts val="0"/>
              </a:spcBef>
              <a:spcAft>
                <a:spcPts val="0"/>
              </a:spcAft>
              <a:buClr>
                <a:srgbClr val="FFC200"/>
              </a:buClr>
              <a:buSzPct val="100000"/>
              <a:buFont typeface="Open Sans"/>
              <a:buChar char="▫"/>
            </a:pPr>
            <a:r>
              <a:rPr lang="en" sz="1800" b="0" i="0" u="none" strike="noStrike" cap="none">
                <a:solidFill>
                  <a:srgbClr val="021028"/>
                </a:solidFill>
                <a:latin typeface="Open Sans"/>
                <a:ea typeface="Open Sans"/>
                <a:cs typeface="Open Sans"/>
                <a:sym typeface="Open Sans"/>
              </a:rPr>
              <a:t>Doesn’t seem to be as happy as they used to be</a:t>
            </a:r>
          </a:p>
          <a:p>
            <a:pPr marL="457200" marR="0" lvl="0" indent="-228600" algn="l" rtl="0">
              <a:lnSpc>
                <a:spcPct val="100000"/>
              </a:lnSpc>
              <a:spcBef>
                <a:spcPts val="0"/>
              </a:spcBef>
              <a:spcAft>
                <a:spcPts val="0"/>
              </a:spcAft>
              <a:buClr>
                <a:srgbClr val="FFC200"/>
              </a:buClr>
              <a:buSzPct val="100000"/>
              <a:buFont typeface="Open Sans"/>
              <a:buChar char="▫"/>
            </a:pPr>
            <a:r>
              <a:rPr lang="en" sz="1800" b="0" i="0" u="none" strike="noStrike" cap="none">
                <a:solidFill>
                  <a:srgbClr val="021028"/>
                </a:solidFill>
                <a:latin typeface="Open Sans"/>
                <a:ea typeface="Open Sans"/>
                <a:cs typeface="Open Sans"/>
                <a:sym typeface="Open Sans"/>
              </a:rPr>
              <a:t>Always needs money, or has excessive amounts of money</a:t>
            </a:r>
          </a:p>
        </p:txBody>
      </p:sp>
      <p:sp>
        <p:nvSpPr>
          <p:cNvPr id="5" name="TextBox 4"/>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l="-2999" t="-1999" r="39999" b="-61994"/>
          </a:stretch>
        </a:blipFill>
        <a:effectLst/>
      </p:bgPr>
    </p:bg>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994225" y="693649"/>
            <a:ext cx="3692400" cy="7689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294667"/>
              </a:buClr>
              <a:buSzPct val="25000"/>
              <a:buFont typeface="Merriweather"/>
              <a:buNone/>
            </a:pPr>
            <a:r>
              <a:rPr lang="en" sz="2400" b="1" i="0" u="none" strike="noStrike" cap="none">
                <a:solidFill>
                  <a:srgbClr val="294667"/>
                </a:solidFill>
                <a:latin typeface="Merriweather"/>
                <a:ea typeface="Merriweather"/>
                <a:cs typeface="Merriweather"/>
                <a:sym typeface="Merriweather"/>
              </a:rPr>
              <a:t>Personal Habits or Actions</a:t>
            </a:r>
          </a:p>
        </p:txBody>
      </p:sp>
      <p:sp>
        <p:nvSpPr>
          <p:cNvPr id="191" name="Shape 191"/>
          <p:cNvSpPr txBox="1">
            <a:spLocks noGrp="1"/>
          </p:cNvSpPr>
          <p:nvPr>
            <p:ph type="body" idx="1"/>
          </p:nvPr>
        </p:nvSpPr>
        <p:spPr>
          <a:xfrm>
            <a:off x="4994225" y="1585100"/>
            <a:ext cx="3692400" cy="33408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rgbClr val="FFC200"/>
              </a:buClr>
              <a:buSzPct val="100000"/>
              <a:buFont typeface="Open Sans"/>
              <a:buChar char="▫"/>
            </a:pPr>
            <a:r>
              <a:rPr lang="en" sz="1800" b="0" i="0" u="none" strike="noStrike" cap="none" dirty="0">
                <a:solidFill>
                  <a:srgbClr val="021028"/>
                </a:solidFill>
                <a:latin typeface="Open Sans"/>
                <a:ea typeface="Open Sans"/>
                <a:cs typeface="Open Sans"/>
                <a:sym typeface="Open Sans"/>
              </a:rPr>
              <a:t>Clenching teeth</a:t>
            </a:r>
          </a:p>
          <a:p>
            <a:pPr marL="457200" marR="0" lvl="0" indent="-228600" algn="l" rtl="0">
              <a:lnSpc>
                <a:spcPct val="100000"/>
              </a:lnSpc>
              <a:spcBef>
                <a:spcPts val="0"/>
              </a:spcBef>
              <a:spcAft>
                <a:spcPts val="0"/>
              </a:spcAft>
              <a:buClr>
                <a:srgbClr val="FFC200"/>
              </a:buClr>
              <a:buSzPct val="100000"/>
              <a:buFont typeface="Open Sans"/>
              <a:buChar char="▫"/>
            </a:pPr>
            <a:r>
              <a:rPr lang="en" sz="1800" b="0" i="0" u="none" strike="noStrike" cap="none" dirty="0">
                <a:solidFill>
                  <a:srgbClr val="021028"/>
                </a:solidFill>
                <a:latin typeface="Open Sans"/>
                <a:ea typeface="Open Sans"/>
                <a:cs typeface="Open Sans"/>
                <a:sym typeface="Open Sans"/>
              </a:rPr>
              <a:t>Smell </a:t>
            </a:r>
            <a:r>
              <a:rPr lang="en" sz="1800" b="0" i="0" u="none" strike="noStrike" cap="none" dirty="0" smtClean="0">
                <a:solidFill>
                  <a:srgbClr val="021028"/>
                </a:solidFill>
                <a:latin typeface="Open Sans"/>
                <a:ea typeface="Open Sans"/>
                <a:cs typeface="Open Sans"/>
                <a:sym typeface="Open Sans"/>
              </a:rPr>
              <a:t>of </a:t>
            </a:r>
            <a:r>
              <a:rPr lang="en" sz="1800" b="0" i="0" u="none" strike="noStrike" cap="none" dirty="0">
                <a:solidFill>
                  <a:srgbClr val="021028"/>
                </a:solidFill>
                <a:latin typeface="Open Sans"/>
                <a:ea typeface="Open Sans"/>
                <a:cs typeface="Open Sans"/>
                <a:sym typeface="Open Sans"/>
              </a:rPr>
              <a:t>smoke or other unusual smells on breath or on clothes</a:t>
            </a:r>
          </a:p>
          <a:p>
            <a:pPr marL="457200" marR="0" lvl="0" indent="-228600" algn="l" rtl="0">
              <a:lnSpc>
                <a:spcPct val="100000"/>
              </a:lnSpc>
              <a:spcBef>
                <a:spcPts val="0"/>
              </a:spcBef>
              <a:spcAft>
                <a:spcPts val="0"/>
              </a:spcAft>
              <a:buClr>
                <a:srgbClr val="FFC200"/>
              </a:buClr>
              <a:buSzPct val="100000"/>
              <a:buFont typeface="Open Sans"/>
              <a:buChar char="▫"/>
            </a:pPr>
            <a:r>
              <a:rPr lang="en" sz="1800" b="0" i="0" u="none" strike="noStrike" cap="none" dirty="0">
                <a:solidFill>
                  <a:srgbClr val="021028"/>
                </a:solidFill>
                <a:latin typeface="Open Sans"/>
                <a:ea typeface="Open Sans"/>
                <a:cs typeface="Open Sans"/>
                <a:sym typeface="Open Sans"/>
              </a:rPr>
              <a:t>Avoiding eye contact</a:t>
            </a:r>
          </a:p>
          <a:p>
            <a:pPr marL="457200" marR="0" lvl="0" indent="-228600" algn="l" rtl="0">
              <a:lnSpc>
                <a:spcPct val="100000"/>
              </a:lnSpc>
              <a:spcBef>
                <a:spcPts val="0"/>
              </a:spcBef>
              <a:spcAft>
                <a:spcPts val="0"/>
              </a:spcAft>
              <a:buClr>
                <a:srgbClr val="FFC200"/>
              </a:buClr>
              <a:buSzPct val="100000"/>
              <a:buFont typeface="Open Sans"/>
              <a:buChar char="▫"/>
            </a:pPr>
            <a:r>
              <a:rPr lang="en" sz="1800" b="0" i="0" u="none" strike="noStrike" cap="none" dirty="0">
                <a:solidFill>
                  <a:srgbClr val="021028"/>
                </a:solidFill>
                <a:latin typeface="Open Sans"/>
                <a:ea typeface="Open Sans"/>
                <a:cs typeface="Open Sans"/>
                <a:sym typeface="Open Sans"/>
              </a:rPr>
              <a:t>“Munchies” or sudden appetitie</a:t>
            </a:r>
          </a:p>
          <a:p>
            <a:pPr marL="457200" marR="0" lvl="0" indent="-228600" algn="l" rtl="0">
              <a:lnSpc>
                <a:spcPct val="100000"/>
              </a:lnSpc>
              <a:spcBef>
                <a:spcPts val="0"/>
              </a:spcBef>
              <a:spcAft>
                <a:spcPts val="0"/>
              </a:spcAft>
              <a:buClr>
                <a:srgbClr val="FFC200"/>
              </a:buClr>
              <a:buSzPct val="100000"/>
              <a:buFont typeface="Open Sans"/>
              <a:buChar char="▫"/>
            </a:pPr>
            <a:r>
              <a:rPr lang="en" sz="1800" b="0" i="0" u="none" strike="noStrike" cap="none" dirty="0">
                <a:solidFill>
                  <a:srgbClr val="021028"/>
                </a:solidFill>
                <a:latin typeface="Open Sans"/>
                <a:ea typeface="Open Sans"/>
                <a:cs typeface="Open Sans"/>
                <a:sym typeface="Open Sans"/>
              </a:rPr>
              <a:t>Chewing gum or mints to cover up breath</a:t>
            </a:r>
          </a:p>
        </p:txBody>
      </p:sp>
      <p:sp>
        <p:nvSpPr>
          <p:cNvPr id="5" name="TextBox 4"/>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l="-6999" t="-999" r="25998"/>
          </a:stretch>
        </a:blipFill>
        <a:effectLst/>
      </p:bgPr>
    </p:bg>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994225" y="693649"/>
            <a:ext cx="3692400" cy="7689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294667"/>
              </a:buClr>
              <a:buSzPct val="25000"/>
              <a:buFont typeface="Merriweather"/>
              <a:buNone/>
            </a:pPr>
            <a:r>
              <a:rPr lang="en" sz="2400" b="1" i="0" u="none" strike="noStrike" cap="none">
                <a:solidFill>
                  <a:srgbClr val="294667"/>
                </a:solidFill>
                <a:latin typeface="Merriweather"/>
                <a:ea typeface="Merriweather"/>
                <a:cs typeface="Merriweather"/>
                <a:sym typeface="Merriweather"/>
              </a:rPr>
              <a:t>Behavioral Issues</a:t>
            </a:r>
          </a:p>
        </p:txBody>
      </p:sp>
      <p:sp>
        <p:nvSpPr>
          <p:cNvPr id="198" name="Shape 198"/>
          <p:cNvSpPr txBox="1">
            <a:spLocks noGrp="1"/>
          </p:cNvSpPr>
          <p:nvPr>
            <p:ph type="body" idx="1"/>
          </p:nvPr>
        </p:nvSpPr>
        <p:spPr>
          <a:xfrm>
            <a:off x="4994225" y="1700714"/>
            <a:ext cx="3692400" cy="33408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rgbClr val="FFC200"/>
              </a:buClr>
              <a:buSzPct val="100000"/>
              <a:buFont typeface="Open Sans"/>
              <a:buChar char="▫"/>
            </a:pPr>
            <a:r>
              <a:rPr lang="en" sz="1800" b="0" i="0" u="none" strike="noStrike" cap="none" dirty="0">
                <a:solidFill>
                  <a:srgbClr val="021028"/>
                </a:solidFill>
                <a:latin typeface="Open Sans"/>
                <a:ea typeface="Open Sans"/>
                <a:cs typeface="Open Sans"/>
                <a:sym typeface="Open Sans"/>
              </a:rPr>
              <a:t>Mood changes or emotional instability</a:t>
            </a:r>
          </a:p>
          <a:p>
            <a:pPr marL="457200" marR="0" lvl="0" indent="-228600" algn="l" rtl="0">
              <a:lnSpc>
                <a:spcPct val="100000"/>
              </a:lnSpc>
              <a:spcBef>
                <a:spcPts val="0"/>
              </a:spcBef>
              <a:spcAft>
                <a:spcPts val="0"/>
              </a:spcAft>
              <a:buClr>
                <a:srgbClr val="FFC200"/>
              </a:buClr>
              <a:buSzPct val="100000"/>
              <a:buFont typeface="Open Sans"/>
              <a:buChar char="▫"/>
            </a:pPr>
            <a:r>
              <a:rPr lang="en" sz="1800" b="0" i="0" u="none" strike="noStrike" cap="none" dirty="0">
                <a:solidFill>
                  <a:srgbClr val="021028"/>
                </a:solidFill>
                <a:latin typeface="Open Sans"/>
                <a:ea typeface="Open Sans"/>
                <a:cs typeface="Open Sans"/>
                <a:sym typeface="Open Sans"/>
              </a:rPr>
              <a:t>Loud, obnoxious behavior</a:t>
            </a:r>
          </a:p>
          <a:p>
            <a:pPr marL="457200" marR="0" lvl="0" indent="-228600" algn="l" rtl="0">
              <a:lnSpc>
                <a:spcPct val="100000"/>
              </a:lnSpc>
              <a:spcBef>
                <a:spcPts val="0"/>
              </a:spcBef>
              <a:spcAft>
                <a:spcPts val="0"/>
              </a:spcAft>
              <a:buClr>
                <a:srgbClr val="FFC200"/>
              </a:buClr>
              <a:buSzPct val="100000"/>
              <a:buFont typeface="Open Sans"/>
              <a:buChar char="▫"/>
            </a:pPr>
            <a:r>
              <a:rPr lang="en" sz="1800" b="0" i="0" u="none" strike="noStrike" cap="none" dirty="0">
                <a:solidFill>
                  <a:srgbClr val="021028"/>
                </a:solidFill>
                <a:latin typeface="Open Sans"/>
                <a:ea typeface="Open Sans"/>
                <a:cs typeface="Open Sans"/>
                <a:sym typeface="Open Sans"/>
              </a:rPr>
              <a:t>Unusually clumsy, </a:t>
            </a:r>
            <a:r>
              <a:rPr lang="en" sz="1800" b="0" i="0" u="none" strike="noStrike" cap="none" dirty="0" smtClean="0">
                <a:solidFill>
                  <a:srgbClr val="021028"/>
                </a:solidFill>
                <a:latin typeface="Open Sans"/>
                <a:ea typeface="Open Sans"/>
                <a:cs typeface="Open Sans"/>
                <a:sym typeface="Open Sans"/>
              </a:rPr>
              <a:t>stumbling</a:t>
            </a:r>
            <a:r>
              <a:rPr lang="en" sz="1800" b="0" i="0" u="none" strike="noStrike" cap="none" dirty="0">
                <a:solidFill>
                  <a:srgbClr val="021028"/>
                </a:solidFill>
                <a:latin typeface="Open Sans"/>
                <a:ea typeface="Open Sans"/>
                <a:cs typeface="Open Sans"/>
                <a:sym typeface="Open Sans"/>
              </a:rPr>
              <a:t>, poor balance</a:t>
            </a:r>
          </a:p>
          <a:p>
            <a:pPr marL="457200" marR="0" lvl="0" indent="-228600" algn="l" rtl="0">
              <a:lnSpc>
                <a:spcPct val="100000"/>
              </a:lnSpc>
              <a:spcBef>
                <a:spcPts val="0"/>
              </a:spcBef>
              <a:spcAft>
                <a:spcPts val="0"/>
              </a:spcAft>
              <a:buClr>
                <a:srgbClr val="FFC200"/>
              </a:buClr>
              <a:buSzPct val="100000"/>
              <a:buFont typeface="Open Sans"/>
              <a:buChar char="▫"/>
            </a:pPr>
            <a:r>
              <a:rPr lang="en" sz="1800" b="0" i="0" u="none" strike="noStrike" cap="none" dirty="0">
                <a:solidFill>
                  <a:srgbClr val="021028"/>
                </a:solidFill>
                <a:latin typeface="Open Sans"/>
                <a:ea typeface="Open Sans"/>
                <a:cs typeface="Open Sans"/>
                <a:sym typeface="Open Sans"/>
              </a:rPr>
              <a:t>Inability to focus</a:t>
            </a:r>
          </a:p>
          <a:p>
            <a:pPr marL="457200" marR="0" lvl="0" indent="-228600" algn="l" rtl="0">
              <a:lnSpc>
                <a:spcPct val="100000"/>
              </a:lnSpc>
              <a:spcBef>
                <a:spcPts val="0"/>
              </a:spcBef>
              <a:spcAft>
                <a:spcPts val="0"/>
              </a:spcAft>
              <a:buClr>
                <a:srgbClr val="FFC200"/>
              </a:buClr>
              <a:buSzPct val="100000"/>
              <a:buFont typeface="Open Sans"/>
              <a:buChar char="▫"/>
            </a:pPr>
            <a:r>
              <a:rPr lang="en" sz="1800" b="0" i="0" u="none" strike="noStrike" cap="none" dirty="0">
                <a:solidFill>
                  <a:srgbClr val="021028"/>
                </a:solidFill>
                <a:latin typeface="Open Sans"/>
                <a:ea typeface="Open Sans"/>
                <a:cs typeface="Open Sans"/>
                <a:sym typeface="Open Sans"/>
              </a:rPr>
              <a:t>Slurred speech, rapid-fire speech</a:t>
            </a:r>
          </a:p>
          <a:p>
            <a:pPr marL="457200" marR="0" lvl="0" indent="-228600" algn="l" rtl="0">
              <a:lnSpc>
                <a:spcPct val="100000"/>
              </a:lnSpc>
              <a:spcBef>
                <a:spcPts val="0"/>
              </a:spcBef>
              <a:spcAft>
                <a:spcPts val="0"/>
              </a:spcAft>
              <a:buClr>
                <a:srgbClr val="FFC200"/>
              </a:buClr>
              <a:buSzPct val="100000"/>
              <a:buFont typeface="Open Sans"/>
              <a:buChar char="▫"/>
            </a:pPr>
            <a:r>
              <a:rPr lang="en" sz="1800" b="0" i="0" u="none" strike="noStrike" cap="none" dirty="0">
                <a:solidFill>
                  <a:srgbClr val="021028"/>
                </a:solidFill>
                <a:latin typeface="Open Sans"/>
                <a:ea typeface="Open Sans"/>
                <a:cs typeface="Open Sans"/>
                <a:sym typeface="Open Sans"/>
              </a:rPr>
              <a:t>Unusually tired</a:t>
            </a:r>
          </a:p>
          <a:p>
            <a:pPr marL="457200" marR="0" lvl="0" indent="-228600" algn="l" rtl="0">
              <a:lnSpc>
                <a:spcPct val="100000"/>
              </a:lnSpc>
              <a:spcBef>
                <a:spcPts val="0"/>
              </a:spcBef>
              <a:spcAft>
                <a:spcPts val="0"/>
              </a:spcAft>
              <a:buClr>
                <a:srgbClr val="FFC200"/>
              </a:buClr>
              <a:buSzPct val="100000"/>
              <a:buFont typeface="Open Sans"/>
              <a:buChar char="▫"/>
            </a:pPr>
            <a:r>
              <a:rPr lang="en" sz="1800" b="0" i="0" u="none" strike="noStrike" cap="none" dirty="0">
                <a:solidFill>
                  <a:srgbClr val="021028"/>
                </a:solidFill>
                <a:latin typeface="Open Sans"/>
                <a:ea typeface="Open Sans"/>
                <a:cs typeface="Open Sans"/>
                <a:sym typeface="Open Sans"/>
              </a:rPr>
              <a:t>Decreased motivation</a:t>
            </a:r>
          </a:p>
        </p:txBody>
      </p:sp>
      <p:sp>
        <p:nvSpPr>
          <p:cNvPr id="5" name="TextBox 4"/>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l="-11999" t="-7999" r="44999" b="-8999"/>
          </a:stretch>
        </a:blipFill>
        <a:effectLst/>
      </p:bgPr>
    </p:bg>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994225" y="693649"/>
            <a:ext cx="3692400" cy="7689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294667"/>
              </a:buClr>
              <a:buSzPct val="25000"/>
              <a:buFont typeface="Merriweather"/>
              <a:buNone/>
            </a:pPr>
            <a:r>
              <a:rPr lang="en" sz="2400" b="1" i="0" u="none" strike="noStrike" cap="none">
                <a:solidFill>
                  <a:srgbClr val="294667"/>
                </a:solidFill>
                <a:latin typeface="Merriweather"/>
                <a:ea typeface="Merriweather"/>
                <a:cs typeface="Merriweather"/>
                <a:sym typeface="Merriweather"/>
              </a:rPr>
              <a:t>Health Issues</a:t>
            </a:r>
          </a:p>
        </p:txBody>
      </p:sp>
      <p:sp>
        <p:nvSpPr>
          <p:cNvPr id="5" name="Shape 191"/>
          <p:cNvSpPr txBox="1">
            <a:spLocks/>
          </p:cNvSpPr>
          <p:nvPr/>
        </p:nvSpPr>
        <p:spPr>
          <a:xfrm>
            <a:off x="4762998" y="1882963"/>
            <a:ext cx="3692400" cy="33408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114300" algn="l" rtl="0">
              <a:lnSpc>
                <a:spcPct val="100000"/>
              </a:lnSpc>
              <a:spcBef>
                <a:spcPts val="0"/>
              </a:spcBef>
              <a:spcAft>
                <a:spcPts val="0"/>
              </a:spcAft>
              <a:buClr>
                <a:srgbClr val="FFC200"/>
              </a:buClr>
              <a:buSzPct val="100000"/>
              <a:buFont typeface="Open Sans"/>
              <a:buChar char="▫"/>
              <a:defRPr sz="1800" b="0" i="0" u="none" strike="noStrike" cap="none">
                <a:solidFill>
                  <a:srgbClr val="021028"/>
                </a:solidFill>
                <a:latin typeface="Open Sans"/>
                <a:ea typeface="Open Sans"/>
                <a:cs typeface="Open Sans"/>
                <a:sym typeface="Open Sans"/>
              </a:defRPr>
            </a:lvl1pPr>
            <a:lvl2pPr marL="457200" marR="0" lvl="1" indent="114300" algn="l" rtl="0">
              <a:lnSpc>
                <a:spcPct val="100000"/>
              </a:lnSpc>
              <a:spcBef>
                <a:spcPts val="0"/>
              </a:spcBef>
              <a:spcAft>
                <a:spcPts val="0"/>
              </a:spcAft>
              <a:buClr>
                <a:srgbClr val="FFC200"/>
              </a:buClr>
              <a:buSzPct val="100000"/>
              <a:buFont typeface="Open Sans"/>
              <a:buChar char="▪"/>
              <a:defRPr sz="1800" b="0" i="0" u="none" strike="noStrike" cap="none">
                <a:solidFill>
                  <a:srgbClr val="021028"/>
                </a:solidFill>
                <a:latin typeface="Open Sans"/>
                <a:ea typeface="Open Sans"/>
                <a:cs typeface="Open Sans"/>
                <a:sym typeface="Open Sans"/>
              </a:defRPr>
            </a:lvl2pPr>
            <a:lvl3pPr marL="914400" marR="0" lvl="2" indent="114300" algn="l" rtl="0">
              <a:lnSpc>
                <a:spcPct val="100000"/>
              </a:lnSpc>
              <a:spcBef>
                <a:spcPts val="0"/>
              </a:spcBef>
              <a:spcAft>
                <a:spcPts val="0"/>
              </a:spcAft>
              <a:buClr>
                <a:srgbClr val="FFA800"/>
              </a:buClr>
              <a:buSzPct val="100000"/>
              <a:buFont typeface="Open Sans"/>
              <a:buChar char="▫"/>
              <a:defRPr sz="1800" b="0" i="0" u="none" strike="noStrike" cap="none">
                <a:solidFill>
                  <a:srgbClr val="021028"/>
                </a:solidFill>
                <a:latin typeface="Open Sans"/>
                <a:ea typeface="Open Sans"/>
                <a:cs typeface="Open Sans"/>
                <a:sym typeface="Open Sans"/>
              </a:defRPr>
            </a:lvl3pPr>
            <a:lvl4pPr marL="1371600" marR="0" lvl="3" indent="114300" algn="l" rtl="0">
              <a:lnSpc>
                <a:spcPct val="100000"/>
              </a:lnSpc>
              <a:spcBef>
                <a:spcPts val="0"/>
              </a:spcBef>
              <a:spcAft>
                <a:spcPts val="0"/>
              </a:spcAft>
              <a:buClr>
                <a:srgbClr val="FFA800"/>
              </a:buClr>
              <a:buSzPct val="100000"/>
              <a:buFont typeface="Open Sans"/>
              <a:buChar char="▪"/>
              <a:defRPr sz="1800" b="0" i="0" u="none" strike="noStrike" cap="none">
                <a:solidFill>
                  <a:srgbClr val="021028"/>
                </a:solidFill>
                <a:latin typeface="Open Sans"/>
                <a:ea typeface="Open Sans"/>
                <a:cs typeface="Open Sans"/>
                <a:sym typeface="Open Sans"/>
              </a:defRPr>
            </a:lvl4pPr>
            <a:lvl5pPr marL="1828800" marR="0" lvl="4" indent="114300" algn="l" rtl="0">
              <a:lnSpc>
                <a:spcPct val="100000"/>
              </a:lnSpc>
              <a:spcBef>
                <a:spcPts val="0"/>
              </a:spcBef>
              <a:spcAft>
                <a:spcPts val="0"/>
              </a:spcAft>
              <a:buClr>
                <a:srgbClr val="FFA800"/>
              </a:buClr>
              <a:buSzPct val="100000"/>
              <a:buFont typeface="Open Sans"/>
              <a:buChar char="▫"/>
              <a:defRPr sz="1800" b="0" i="0" u="none" strike="noStrike" cap="none">
                <a:solidFill>
                  <a:srgbClr val="021028"/>
                </a:solidFill>
                <a:latin typeface="Open Sans"/>
                <a:ea typeface="Open Sans"/>
                <a:cs typeface="Open Sans"/>
                <a:sym typeface="Open Sans"/>
              </a:defRPr>
            </a:lvl5pPr>
            <a:lvl6pPr marL="2286000" marR="0" lvl="5" indent="114300" algn="l" rtl="0">
              <a:lnSpc>
                <a:spcPct val="100000"/>
              </a:lnSpc>
              <a:spcBef>
                <a:spcPts val="0"/>
              </a:spcBef>
              <a:spcAft>
                <a:spcPts val="0"/>
              </a:spcAft>
              <a:buClr>
                <a:srgbClr val="FFA800"/>
              </a:buClr>
              <a:buSzPct val="100000"/>
              <a:buFont typeface="Open Sans"/>
              <a:buChar char="▪"/>
              <a:defRPr sz="1800" b="0" i="0" u="none" strike="noStrike" cap="none">
                <a:solidFill>
                  <a:srgbClr val="021028"/>
                </a:solidFill>
                <a:latin typeface="Open Sans"/>
                <a:ea typeface="Open Sans"/>
                <a:cs typeface="Open Sans"/>
                <a:sym typeface="Open Sans"/>
              </a:defRPr>
            </a:lvl6pPr>
            <a:lvl7pPr marL="2743200" marR="0" lvl="6" indent="114300" algn="l" rtl="0">
              <a:lnSpc>
                <a:spcPct val="100000"/>
              </a:lnSpc>
              <a:spcBef>
                <a:spcPts val="0"/>
              </a:spcBef>
              <a:spcAft>
                <a:spcPts val="0"/>
              </a:spcAft>
              <a:buClr>
                <a:srgbClr val="FFA800"/>
              </a:buClr>
              <a:buSzPct val="100000"/>
              <a:buFont typeface="Open Sans"/>
              <a:buChar char="▫"/>
              <a:defRPr sz="1800" b="0" i="0" u="none" strike="noStrike" cap="none">
                <a:solidFill>
                  <a:srgbClr val="021028"/>
                </a:solidFill>
                <a:latin typeface="Open Sans"/>
                <a:ea typeface="Open Sans"/>
                <a:cs typeface="Open Sans"/>
                <a:sym typeface="Open Sans"/>
              </a:defRPr>
            </a:lvl7pPr>
            <a:lvl8pPr marL="3200400" marR="0" lvl="7" indent="114300" algn="l" rtl="0">
              <a:lnSpc>
                <a:spcPct val="100000"/>
              </a:lnSpc>
              <a:spcBef>
                <a:spcPts val="0"/>
              </a:spcBef>
              <a:spcAft>
                <a:spcPts val="0"/>
              </a:spcAft>
              <a:buClr>
                <a:srgbClr val="FFA800"/>
              </a:buClr>
              <a:buSzPct val="100000"/>
              <a:buFont typeface="Open Sans"/>
              <a:buChar char="▪"/>
              <a:defRPr sz="1800" b="0" i="0" u="none" strike="noStrike" cap="none">
                <a:solidFill>
                  <a:srgbClr val="021028"/>
                </a:solidFill>
                <a:latin typeface="Open Sans"/>
                <a:ea typeface="Open Sans"/>
                <a:cs typeface="Open Sans"/>
                <a:sym typeface="Open Sans"/>
              </a:defRPr>
            </a:lvl8pPr>
            <a:lvl9pPr marL="3657600" marR="0" lvl="8" indent="114300" algn="l" rtl="0">
              <a:lnSpc>
                <a:spcPct val="100000"/>
              </a:lnSpc>
              <a:spcBef>
                <a:spcPts val="0"/>
              </a:spcBef>
              <a:spcAft>
                <a:spcPts val="0"/>
              </a:spcAft>
              <a:buClr>
                <a:srgbClr val="FFA800"/>
              </a:buClr>
              <a:buSzPct val="100000"/>
              <a:buFont typeface="Open Sans"/>
              <a:buChar char="▫"/>
              <a:defRPr sz="1800" b="0" i="0" u="none" strike="noStrike" cap="none">
                <a:solidFill>
                  <a:srgbClr val="021028"/>
                </a:solidFill>
                <a:latin typeface="Open Sans"/>
                <a:ea typeface="Open Sans"/>
                <a:cs typeface="Open Sans"/>
                <a:sym typeface="Open Sans"/>
              </a:defRPr>
            </a:lvl9pPr>
          </a:lstStyle>
          <a:p>
            <a:pPr marL="457200" indent="-228600"/>
            <a:r>
              <a:rPr lang="en" dirty="0" smtClean="0"/>
              <a:t>Nosebleeds</a:t>
            </a:r>
          </a:p>
          <a:p>
            <a:pPr marL="457200" indent="-228600"/>
            <a:r>
              <a:rPr lang="en" dirty="0" smtClean="0"/>
              <a:t>Frequent sickness</a:t>
            </a:r>
          </a:p>
          <a:p>
            <a:pPr marL="457200" indent="-228600"/>
            <a:r>
              <a:rPr lang="en" dirty="0" smtClean="0"/>
              <a:t>Sudden or dramatic weight loss or gain</a:t>
            </a:r>
          </a:p>
          <a:p>
            <a:pPr marL="457200" indent="-228600"/>
            <a:r>
              <a:rPr lang="en" dirty="0" smtClean="0"/>
              <a:t>Wetting lips or excessive thirst</a:t>
            </a:r>
          </a:p>
          <a:p>
            <a:pPr marL="457200" indent="-228600"/>
            <a:r>
              <a:rPr lang="en" dirty="0" smtClean="0"/>
              <a:t>Headaches</a:t>
            </a:r>
          </a:p>
          <a:p>
            <a:pPr marL="457200" indent="-228600"/>
            <a:r>
              <a:rPr lang="en" dirty="0" smtClean="0"/>
              <a:t>Sores, spots around mouth</a:t>
            </a:r>
            <a:endParaRPr lang="en" dirty="0"/>
          </a:p>
        </p:txBody>
      </p:sp>
      <p:sp>
        <p:nvSpPr>
          <p:cNvPr id="6" name="TextBox 5"/>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t="-9999" b="-9999"/>
          </a:stretch>
        </a:blipFill>
        <a:effectLst/>
      </p:bgPr>
    </p:bg>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578195" y="1737882"/>
            <a:ext cx="7991060" cy="2211266"/>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Open Sans"/>
              <a:buNone/>
            </a:pPr>
            <a:r>
              <a:rPr lang="en" sz="3000" b="1" i="0" u="none" strike="noStrike" cap="none" dirty="0">
                <a:solidFill>
                  <a:srgbClr val="FFFFFF"/>
                </a:solidFill>
                <a:latin typeface="Open Sans"/>
                <a:ea typeface="Open Sans"/>
                <a:cs typeface="Open Sans"/>
                <a:sym typeface="Open Sans"/>
              </a:rPr>
              <a:t>“Experiences and environments can increase or decrease the risk of substance use in children and adolescents</a:t>
            </a:r>
            <a:r>
              <a:rPr lang="en" sz="3000" b="1" i="0" u="none" strike="noStrike" cap="none" dirty="0" smtClean="0">
                <a:solidFill>
                  <a:srgbClr val="FFFFFF"/>
                </a:solidFill>
                <a:latin typeface="Open Sans"/>
                <a:ea typeface="Open Sans"/>
                <a:cs typeface="Open Sans"/>
                <a:sym typeface="Open Sans"/>
              </a:rPr>
              <a:t>.”</a:t>
            </a:r>
            <a:r>
              <a:rPr lang="en" sz="3000" b="1" i="0" u="none" strike="noStrike" cap="none" baseline="30000" dirty="0" smtClean="0">
                <a:solidFill>
                  <a:srgbClr val="FFFFFF"/>
                </a:solidFill>
                <a:latin typeface="Open Sans"/>
                <a:ea typeface="Open Sans"/>
                <a:cs typeface="Open Sans"/>
                <a:sym typeface="Open Sans"/>
              </a:rPr>
              <a:t>1</a:t>
            </a:r>
            <a:endParaRPr lang="en" sz="3000" b="1" i="0" u="none" strike="noStrike" cap="none" dirty="0">
              <a:solidFill>
                <a:srgbClr val="FFFFFF"/>
              </a:solidFill>
              <a:latin typeface="Open Sans"/>
              <a:ea typeface="Open Sans"/>
              <a:cs typeface="Open Sans"/>
              <a:sym typeface="Open Sans"/>
            </a:endParaRPr>
          </a:p>
        </p:txBody>
      </p:sp>
      <p:sp>
        <p:nvSpPr>
          <p:cNvPr id="4" name="TextBox 3"/>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l="-999" t="-999" r="63999" b="-4997"/>
          </a:stretch>
        </a:blipFill>
        <a:effectLst/>
      </p:bgPr>
    </p:bg>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3467823" y="1614875"/>
            <a:ext cx="5290694" cy="31586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A800"/>
              </a:buClr>
              <a:buSzPct val="25000"/>
              <a:buFont typeface="Open Sans"/>
              <a:buNone/>
            </a:pPr>
            <a:r>
              <a:rPr lang="en" sz="2000" b="1" i="0" u="none" strike="noStrike" cap="none" dirty="0">
                <a:solidFill>
                  <a:srgbClr val="021028"/>
                </a:solidFill>
                <a:latin typeface="Open Sans"/>
                <a:ea typeface="Open Sans"/>
                <a:cs typeface="Open Sans"/>
                <a:sym typeface="Open Sans"/>
              </a:rPr>
              <a:t>Statistics</a:t>
            </a:r>
          </a:p>
          <a:p>
            <a:pPr marL="0" marR="0" lvl="0" indent="0" algn="l" rtl="0">
              <a:lnSpc>
                <a:spcPct val="100000"/>
              </a:lnSpc>
              <a:spcBef>
                <a:spcPts val="0"/>
              </a:spcBef>
              <a:spcAft>
                <a:spcPts val="0"/>
              </a:spcAft>
              <a:buClr>
                <a:srgbClr val="FFA800"/>
              </a:buClr>
              <a:buSzPct val="25000"/>
              <a:buFont typeface="Open Sans"/>
              <a:buNone/>
            </a:pPr>
            <a:endParaRPr sz="1400" b="1" i="0" u="none" strike="noStrike" cap="none" dirty="0">
              <a:solidFill>
                <a:srgbClr val="021028"/>
              </a:solidFill>
              <a:latin typeface="Open Sans"/>
              <a:ea typeface="Open Sans"/>
              <a:cs typeface="Open Sans"/>
              <a:sym typeface="Open Sans"/>
            </a:endParaRPr>
          </a:p>
          <a:p>
            <a:pPr marL="0" marR="0" lvl="0" indent="0" algn="l" rtl="0">
              <a:lnSpc>
                <a:spcPct val="100000"/>
              </a:lnSpc>
              <a:spcBef>
                <a:spcPts val="0"/>
              </a:spcBef>
              <a:spcAft>
                <a:spcPts val="0"/>
              </a:spcAft>
              <a:buClr>
                <a:srgbClr val="FFA800"/>
              </a:buClr>
              <a:buSzPct val="25000"/>
              <a:buFont typeface="Open Sans"/>
              <a:buNone/>
            </a:pPr>
            <a:r>
              <a:rPr lang="en" sz="1400" b="0" i="0" u="none" strike="noStrike" cap="none" dirty="0">
                <a:solidFill>
                  <a:srgbClr val="021028"/>
                </a:solidFill>
                <a:latin typeface="Open Sans"/>
                <a:ea typeface="Open Sans"/>
                <a:cs typeface="Open Sans"/>
                <a:sym typeface="Open Sans"/>
              </a:rPr>
              <a:t>“7.6% of young people ages 12-17 have met the criteria for dependence on and/or abuse of illicit drugs or alcohol</a:t>
            </a:r>
            <a:r>
              <a:rPr lang="en" sz="1400" b="0" i="0" u="none" strike="noStrike" cap="none" dirty="0" smtClean="0">
                <a:solidFill>
                  <a:srgbClr val="021028"/>
                </a:solidFill>
                <a:latin typeface="Open Sans"/>
                <a:ea typeface="Open Sans"/>
                <a:cs typeface="Open Sans"/>
                <a:sym typeface="Open Sans"/>
              </a:rPr>
              <a:t>.”</a:t>
            </a:r>
            <a:r>
              <a:rPr lang="en" sz="1400" b="0" i="0" u="none" strike="noStrike" cap="none" baseline="30000" dirty="0" smtClean="0">
                <a:solidFill>
                  <a:srgbClr val="021028"/>
                </a:solidFill>
                <a:latin typeface="Open Sans"/>
                <a:ea typeface="Open Sans"/>
                <a:cs typeface="Open Sans"/>
                <a:sym typeface="Open Sans"/>
              </a:rPr>
              <a:t>1</a:t>
            </a:r>
            <a:endParaRPr lang="en" sz="1400" b="0" i="0" u="none" strike="noStrike" cap="none" dirty="0">
              <a:solidFill>
                <a:srgbClr val="021028"/>
              </a:solidFill>
              <a:latin typeface="Open Sans"/>
              <a:ea typeface="Open Sans"/>
              <a:cs typeface="Open Sans"/>
              <a:sym typeface="Open Sans"/>
            </a:endParaRPr>
          </a:p>
          <a:p>
            <a:pPr marL="0" marR="0" lvl="0" indent="0" algn="l" rtl="0">
              <a:lnSpc>
                <a:spcPct val="100000"/>
              </a:lnSpc>
              <a:spcBef>
                <a:spcPts val="0"/>
              </a:spcBef>
              <a:spcAft>
                <a:spcPts val="0"/>
              </a:spcAft>
              <a:buClr>
                <a:srgbClr val="FFA800"/>
              </a:buClr>
              <a:buSzPct val="25000"/>
              <a:buFont typeface="Open Sans"/>
              <a:buNone/>
            </a:pPr>
            <a:endParaRPr sz="1400" b="0" i="0" u="none" strike="noStrike" cap="none" dirty="0">
              <a:solidFill>
                <a:srgbClr val="021028"/>
              </a:solidFill>
              <a:latin typeface="Open Sans"/>
              <a:ea typeface="Open Sans"/>
              <a:cs typeface="Open Sans"/>
              <a:sym typeface="Open Sans"/>
            </a:endParaRPr>
          </a:p>
          <a:p>
            <a:pPr marL="0" marR="0" lvl="0" indent="0" algn="l" rtl="0">
              <a:lnSpc>
                <a:spcPct val="100000"/>
              </a:lnSpc>
              <a:spcBef>
                <a:spcPts val="0"/>
              </a:spcBef>
              <a:spcAft>
                <a:spcPts val="0"/>
              </a:spcAft>
              <a:buClr>
                <a:srgbClr val="FFA800"/>
              </a:buClr>
              <a:buSzPct val="25000"/>
              <a:buFont typeface="Open Sans"/>
              <a:buNone/>
            </a:pPr>
            <a:endParaRPr sz="1400" b="0" i="0" u="none" strike="noStrike" cap="none" dirty="0">
              <a:solidFill>
                <a:srgbClr val="021028"/>
              </a:solidFill>
              <a:latin typeface="Open Sans"/>
              <a:ea typeface="Open Sans"/>
              <a:cs typeface="Open Sans"/>
              <a:sym typeface="Open Sans"/>
            </a:endParaRPr>
          </a:p>
          <a:p>
            <a:pPr marL="0" marR="0" lvl="0" indent="0" algn="l" rtl="0">
              <a:lnSpc>
                <a:spcPct val="100000"/>
              </a:lnSpc>
              <a:spcBef>
                <a:spcPts val="0"/>
              </a:spcBef>
              <a:spcAft>
                <a:spcPts val="0"/>
              </a:spcAft>
              <a:buClr>
                <a:srgbClr val="FFA800"/>
              </a:buClr>
              <a:buSzPct val="25000"/>
              <a:buFont typeface="Open Sans"/>
              <a:buNone/>
            </a:pPr>
            <a:endParaRPr sz="1400" b="0" i="0" u="none" strike="noStrike" cap="none" dirty="0">
              <a:solidFill>
                <a:srgbClr val="021028"/>
              </a:solidFill>
              <a:latin typeface="Open Sans"/>
              <a:ea typeface="Open Sans"/>
              <a:cs typeface="Open Sans"/>
              <a:sym typeface="Open Sans"/>
            </a:endParaRPr>
          </a:p>
          <a:p>
            <a:pPr indent="0">
              <a:buSzPct val="25000"/>
              <a:buNone/>
            </a:pPr>
            <a:r>
              <a:rPr lang="en" sz="1400" b="0" i="0" u="none" strike="noStrike" cap="none" dirty="0">
                <a:solidFill>
                  <a:srgbClr val="021028"/>
                </a:solidFill>
                <a:latin typeface="Open Sans"/>
                <a:ea typeface="Open Sans"/>
                <a:cs typeface="Open Sans"/>
                <a:sym typeface="Open Sans"/>
              </a:rPr>
              <a:t>“African Americans are less likely than other racial/ethnic groups to abuse hard drugs. Yet, African Americans are disproportionately incarcerated for drug crimes</a:t>
            </a:r>
            <a:r>
              <a:rPr lang="en" sz="1400" b="0" i="0" u="none" strike="noStrike" cap="none" dirty="0" smtClean="0">
                <a:solidFill>
                  <a:srgbClr val="021028"/>
                </a:solidFill>
                <a:latin typeface="Open Sans"/>
                <a:ea typeface="Open Sans"/>
                <a:cs typeface="Open Sans"/>
                <a:sym typeface="Open Sans"/>
              </a:rPr>
              <a:t>.”</a:t>
            </a:r>
            <a:r>
              <a:rPr lang="en" baseline="30000" dirty="0"/>
              <a:t> 1</a:t>
            </a:r>
            <a:endParaRPr lang="en" dirty="0"/>
          </a:p>
          <a:p>
            <a:pPr marL="0" marR="0" lvl="0" indent="0" algn="l" rtl="0">
              <a:lnSpc>
                <a:spcPct val="100000"/>
              </a:lnSpc>
              <a:spcBef>
                <a:spcPts val="0"/>
              </a:spcBef>
              <a:spcAft>
                <a:spcPts val="0"/>
              </a:spcAft>
              <a:buClr>
                <a:srgbClr val="FFA800"/>
              </a:buClr>
              <a:buSzPct val="25000"/>
              <a:buFont typeface="Open Sans"/>
              <a:buNone/>
            </a:pPr>
            <a:endParaRPr lang="en" sz="1400" b="0" i="0" u="none" strike="noStrike" cap="none" dirty="0">
              <a:solidFill>
                <a:srgbClr val="021028"/>
              </a:solidFill>
              <a:latin typeface="Open Sans"/>
              <a:ea typeface="Open Sans"/>
              <a:cs typeface="Open Sans"/>
              <a:sym typeface="Open Sans"/>
            </a:endParaRPr>
          </a:p>
        </p:txBody>
      </p:sp>
      <p:sp>
        <p:nvSpPr>
          <p:cNvPr id="81" name="Shape 81"/>
          <p:cNvSpPr txBox="1">
            <a:spLocks noGrp="1"/>
          </p:cNvSpPr>
          <p:nvPr>
            <p:ph type="title"/>
          </p:nvPr>
        </p:nvSpPr>
        <p:spPr>
          <a:xfrm>
            <a:off x="3467823" y="824509"/>
            <a:ext cx="5218799" cy="6693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294667"/>
              </a:buClr>
              <a:buSzPct val="25000"/>
              <a:buFont typeface="Merriweather"/>
              <a:buNone/>
            </a:pPr>
            <a:r>
              <a:rPr lang="en" sz="3200" b="1" i="0" u="none" strike="noStrike" cap="none">
                <a:solidFill>
                  <a:srgbClr val="294667"/>
                </a:solidFill>
                <a:latin typeface="Merriweather"/>
                <a:ea typeface="Merriweather"/>
                <a:cs typeface="Merriweather"/>
                <a:sym typeface="Merriweather"/>
              </a:rPr>
              <a:t>Substance Use Among Young People</a:t>
            </a:r>
          </a:p>
        </p:txBody>
      </p:sp>
      <p:sp>
        <p:nvSpPr>
          <p:cNvPr id="5" name="TextBox 4"/>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l="-1998" r="-1999"/>
          </a:stretch>
        </a:blipFill>
        <a:effectLst/>
      </p:bgPr>
    </p:bg>
    <p:spTree>
      <p:nvGrpSpPr>
        <p:cNvPr id="1" name="Shape 216"/>
        <p:cNvGrpSpPr/>
        <p:nvPr/>
      </p:nvGrpSpPr>
      <p:grpSpPr>
        <a:xfrm>
          <a:off x="0" y="0"/>
          <a:ext cx="0" cy="0"/>
          <a:chOff x="0" y="0"/>
          <a:chExt cx="0" cy="0"/>
        </a:xfrm>
      </p:grpSpPr>
      <p:sp>
        <p:nvSpPr>
          <p:cNvPr id="217" name="Shape 217"/>
          <p:cNvSpPr txBox="1">
            <a:spLocks noGrp="1"/>
          </p:cNvSpPr>
          <p:nvPr>
            <p:ph type="ctrTitle" idx="4294967295"/>
          </p:nvPr>
        </p:nvSpPr>
        <p:spPr>
          <a:xfrm>
            <a:off x="848138" y="2186324"/>
            <a:ext cx="7467600" cy="11597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294667"/>
              </a:buClr>
              <a:buSzPct val="25000"/>
              <a:buFont typeface="Merriweather"/>
              <a:buNone/>
            </a:pPr>
            <a:r>
              <a:rPr lang="en" sz="4800" b="1" i="0" u="none" strike="noStrike" cap="none">
                <a:solidFill>
                  <a:srgbClr val="FFFFFF"/>
                </a:solidFill>
                <a:latin typeface="Merriweather"/>
                <a:ea typeface="Merriweather"/>
                <a:cs typeface="Merriweather"/>
                <a:sym typeface="Merriweather"/>
              </a:rPr>
              <a:t>The Value of Early Identification</a:t>
            </a:r>
          </a:p>
        </p:txBody>
      </p:sp>
      <p:sp>
        <p:nvSpPr>
          <p:cNvPr id="4" name="TextBox 3"/>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l="-6999" t="-10999" r="42999" b="-38999"/>
          </a:stretch>
        </a:blipFill>
        <a:effectLst/>
      </p:bgPr>
    </p:bg>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994225" y="693649"/>
            <a:ext cx="3692400" cy="7689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294667"/>
              </a:buClr>
              <a:buSzPct val="25000"/>
              <a:buFont typeface="Merriweather"/>
              <a:buNone/>
            </a:pPr>
            <a:r>
              <a:rPr lang="en" sz="2400" b="1" i="0" u="none" strike="noStrike" cap="none" dirty="0">
                <a:solidFill>
                  <a:srgbClr val="294667"/>
                </a:solidFill>
                <a:latin typeface="Merriweather"/>
                <a:ea typeface="Merriweather"/>
                <a:cs typeface="Merriweather"/>
                <a:sym typeface="Merriweather"/>
              </a:rPr>
              <a:t>Don’t Dismiss the Warning Signs</a:t>
            </a:r>
          </a:p>
        </p:txBody>
      </p:sp>
      <p:sp>
        <p:nvSpPr>
          <p:cNvPr id="224" name="Shape 224"/>
          <p:cNvSpPr txBox="1">
            <a:spLocks noGrp="1"/>
          </p:cNvSpPr>
          <p:nvPr>
            <p:ph type="body" idx="1"/>
          </p:nvPr>
        </p:nvSpPr>
        <p:spPr>
          <a:xfrm>
            <a:off x="4994225" y="1585100"/>
            <a:ext cx="3692400" cy="3340800"/>
          </a:xfrm>
          <a:prstGeom prst="rect">
            <a:avLst/>
          </a:prstGeom>
          <a:noFill/>
          <a:ln>
            <a:noFill/>
          </a:ln>
        </p:spPr>
        <p:txBody>
          <a:bodyPr lIns="91425" tIns="91425" rIns="91425" bIns="91425" anchor="t" anchorCtr="0">
            <a:noAutofit/>
          </a:bodyPr>
          <a:lstStyle/>
          <a:p>
            <a:pPr marL="285750" marR="0" lvl="0" indent="-285750" algn="l" rtl="0">
              <a:lnSpc>
                <a:spcPct val="100000"/>
              </a:lnSpc>
              <a:spcBef>
                <a:spcPts val="0"/>
              </a:spcBef>
              <a:spcAft>
                <a:spcPts val="0"/>
              </a:spcAft>
              <a:buClr>
                <a:srgbClr val="FFC200"/>
              </a:buClr>
              <a:buSzPct val="100000"/>
              <a:buFont typeface="Open Sans"/>
              <a:buChar char="▫"/>
            </a:pPr>
            <a:r>
              <a:rPr lang="en" sz="1600" b="0" i="0" u="none" strike="noStrike" cap="none" dirty="0">
                <a:solidFill>
                  <a:srgbClr val="021028"/>
                </a:solidFill>
                <a:latin typeface="Open Sans"/>
                <a:ea typeface="Open Sans"/>
                <a:cs typeface="Open Sans"/>
                <a:sym typeface="Open Sans"/>
              </a:rPr>
              <a:t>“If you find that some of these warning signs fit your teen, take a look at the whole picture</a:t>
            </a:r>
            <a:r>
              <a:rPr lang="en" sz="1600" b="0" i="0" u="none" strike="noStrike" cap="none" dirty="0" smtClean="0">
                <a:solidFill>
                  <a:srgbClr val="021028"/>
                </a:solidFill>
                <a:latin typeface="Open Sans"/>
                <a:ea typeface="Open Sans"/>
                <a:cs typeface="Open Sans"/>
                <a:sym typeface="Open Sans"/>
              </a:rPr>
              <a:t>.”</a:t>
            </a:r>
            <a:r>
              <a:rPr lang="en" sz="1600" b="0" i="0" u="none" strike="noStrike" cap="none" baseline="30000" dirty="0" smtClean="0">
                <a:solidFill>
                  <a:srgbClr val="021028"/>
                </a:solidFill>
                <a:latin typeface="Open Sans"/>
                <a:ea typeface="Open Sans"/>
                <a:cs typeface="Open Sans"/>
                <a:sym typeface="Open Sans"/>
              </a:rPr>
              <a:t>2</a:t>
            </a:r>
            <a:endParaRPr lang="en" sz="1600" b="0" i="0" u="none" strike="noStrike" cap="none" dirty="0">
              <a:solidFill>
                <a:srgbClr val="021028"/>
              </a:solidFill>
              <a:latin typeface="Open Sans"/>
              <a:ea typeface="Open Sans"/>
              <a:cs typeface="Open Sans"/>
              <a:sym typeface="Open Sans"/>
            </a:endParaRPr>
          </a:p>
          <a:p>
            <a:pPr marL="0" marR="0" lvl="0" indent="0" algn="l" rtl="0">
              <a:lnSpc>
                <a:spcPct val="100000"/>
              </a:lnSpc>
              <a:spcBef>
                <a:spcPts val="0"/>
              </a:spcBef>
              <a:spcAft>
                <a:spcPts val="0"/>
              </a:spcAft>
              <a:buClr>
                <a:srgbClr val="FFC200"/>
              </a:buClr>
              <a:buSzPct val="25000"/>
              <a:buFont typeface="Open Sans"/>
              <a:buNone/>
            </a:pPr>
            <a:endParaRPr sz="1600" b="0" i="0" u="none" strike="noStrike" cap="none" dirty="0">
              <a:solidFill>
                <a:srgbClr val="021028"/>
              </a:solidFill>
              <a:latin typeface="Open Sans"/>
              <a:ea typeface="Open Sans"/>
              <a:cs typeface="Open Sans"/>
              <a:sym typeface="Open Sans"/>
            </a:endParaRPr>
          </a:p>
          <a:p>
            <a:pPr marL="0" marR="0" lvl="0" indent="0" algn="l" rtl="0">
              <a:lnSpc>
                <a:spcPct val="100000"/>
              </a:lnSpc>
              <a:spcBef>
                <a:spcPts val="0"/>
              </a:spcBef>
              <a:spcAft>
                <a:spcPts val="0"/>
              </a:spcAft>
              <a:buClr>
                <a:srgbClr val="FFC200"/>
              </a:buClr>
              <a:buSzPct val="25000"/>
              <a:buFont typeface="Open Sans"/>
              <a:buNone/>
            </a:pPr>
            <a:endParaRPr sz="1600" b="0" i="0" u="none" strike="noStrike" cap="none" dirty="0">
              <a:solidFill>
                <a:srgbClr val="021028"/>
              </a:solidFill>
              <a:latin typeface="Open Sans"/>
              <a:ea typeface="Open Sans"/>
              <a:cs typeface="Open Sans"/>
              <a:sym typeface="Open Sans"/>
            </a:endParaRPr>
          </a:p>
          <a:p>
            <a:pPr marL="285750" marR="0" lvl="0" indent="-285750" algn="l" rtl="0">
              <a:lnSpc>
                <a:spcPct val="100000"/>
              </a:lnSpc>
              <a:spcBef>
                <a:spcPts val="0"/>
              </a:spcBef>
              <a:spcAft>
                <a:spcPts val="0"/>
              </a:spcAft>
              <a:buClr>
                <a:srgbClr val="FFC200"/>
              </a:buClr>
              <a:buSzPct val="100000"/>
              <a:buFont typeface="Open Sans"/>
              <a:buChar char="▫"/>
            </a:pPr>
            <a:r>
              <a:rPr lang="en" sz="1600" b="0" i="0" u="none" strike="noStrike" cap="none" dirty="0">
                <a:solidFill>
                  <a:srgbClr val="021028"/>
                </a:solidFill>
                <a:latin typeface="Open Sans"/>
                <a:ea typeface="Open Sans"/>
                <a:cs typeface="Open Sans"/>
                <a:sym typeface="Open Sans"/>
              </a:rPr>
              <a:t>“Become more involved and find out what he’s doing, where he’s going and who he’s with</a:t>
            </a:r>
            <a:r>
              <a:rPr lang="en" sz="1600" b="0" i="0" u="none" strike="noStrike" cap="none" dirty="0" smtClean="0">
                <a:solidFill>
                  <a:srgbClr val="021028"/>
                </a:solidFill>
                <a:latin typeface="Open Sans"/>
                <a:ea typeface="Open Sans"/>
                <a:cs typeface="Open Sans"/>
                <a:sym typeface="Open Sans"/>
              </a:rPr>
              <a:t>.”</a:t>
            </a:r>
            <a:r>
              <a:rPr lang="en" sz="1600" b="0" i="0" u="none" strike="noStrike" cap="none" baseline="30000" dirty="0" smtClean="0">
                <a:solidFill>
                  <a:srgbClr val="021028"/>
                </a:solidFill>
                <a:latin typeface="Open Sans"/>
                <a:ea typeface="Open Sans"/>
                <a:cs typeface="Open Sans"/>
                <a:sym typeface="Open Sans"/>
              </a:rPr>
              <a:t>2</a:t>
            </a:r>
            <a:endParaRPr lang="en" sz="1600" b="0" i="0" u="none" strike="noStrike" cap="none" dirty="0">
              <a:solidFill>
                <a:srgbClr val="021028"/>
              </a:solidFill>
              <a:latin typeface="Open Sans"/>
              <a:ea typeface="Open Sans"/>
              <a:cs typeface="Open Sans"/>
              <a:sym typeface="Open Sans"/>
            </a:endParaRPr>
          </a:p>
          <a:p>
            <a:pPr marL="0" marR="0" lvl="0" indent="0" algn="l" rtl="0">
              <a:lnSpc>
                <a:spcPct val="100000"/>
              </a:lnSpc>
              <a:spcBef>
                <a:spcPts val="0"/>
              </a:spcBef>
              <a:spcAft>
                <a:spcPts val="0"/>
              </a:spcAft>
              <a:buClr>
                <a:srgbClr val="FFC200"/>
              </a:buClr>
              <a:buSzPct val="25000"/>
              <a:buFont typeface="Open Sans"/>
              <a:buNone/>
            </a:pPr>
            <a:endParaRPr sz="1600" b="0" i="0" u="none" strike="noStrike" cap="none" dirty="0">
              <a:solidFill>
                <a:srgbClr val="021028"/>
              </a:solidFill>
              <a:latin typeface="Open Sans"/>
              <a:ea typeface="Open Sans"/>
              <a:cs typeface="Open Sans"/>
              <a:sym typeface="Open Sans"/>
            </a:endParaRPr>
          </a:p>
          <a:p>
            <a:pPr marL="0" marR="0" lvl="0" indent="0" algn="l" rtl="0">
              <a:lnSpc>
                <a:spcPct val="100000"/>
              </a:lnSpc>
              <a:spcBef>
                <a:spcPts val="0"/>
              </a:spcBef>
              <a:spcAft>
                <a:spcPts val="0"/>
              </a:spcAft>
              <a:buClr>
                <a:srgbClr val="FFC200"/>
              </a:buClr>
              <a:buSzPct val="25000"/>
              <a:buFont typeface="Open Sans"/>
              <a:buNone/>
            </a:pPr>
            <a:endParaRPr sz="1600" b="0" i="0" u="none" strike="noStrike" cap="none" dirty="0">
              <a:solidFill>
                <a:srgbClr val="021028"/>
              </a:solidFill>
              <a:latin typeface="Open Sans"/>
              <a:ea typeface="Open Sans"/>
              <a:cs typeface="Open Sans"/>
              <a:sym typeface="Open Sans"/>
            </a:endParaRPr>
          </a:p>
          <a:p>
            <a:pPr marL="285750" marR="0" lvl="0" indent="-285750" algn="l" rtl="0">
              <a:lnSpc>
                <a:spcPct val="100000"/>
              </a:lnSpc>
              <a:spcBef>
                <a:spcPts val="0"/>
              </a:spcBef>
              <a:spcAft>
                <a:spcPts val="0"/>
              </a:spcAft>
              <a:buClr>
                <a:srgbClr val="FFC200"/>
              </a:buClr>
              <a:buSzPct val="100000"/>
              <a:buFont typeface="Open Sans"/>
              <a:buChar char="▫"/>
            </a:pPr>
            <a:r>
              <a:rPr lang="en" sz="1600" b="0" i="0" u="none" strike="noStrike" cap="none" dirty="0">
                <a:solidFill>
                  <a:srgbClr val="021028"/>
                </a:solidFill>
                <a:latin typeface="Open Sans"/>
                <a:ea typeface="Open Sans"/>
                <a:cs typeface="Open Sans"/>
                <a:sym typeface="Open Sans"/>
              </a:rPr>
              <a:t>“If you suspect your son is using drugs, start by talking to your son</a:t>
            </a:r>
            <a:r>
              <a:rPr lang="en" sz="1600" b="0" i="0" u="none" strike="noStrike" cap="none" dirty="0" smtClean="0">
                <a:solidFill>
                  <a:srgbClr val="021028"/>
                </a:solidFill>
                <a:latin typeface="Open Sans"/>
                <a:ea typeface="Open Sans"/>
                <a:cs typeface="Open Sans"/>
                <a:sym typeface="Open Sans"/>
              </a:rPr>
              <a:t>.”</a:t>
            </a:r>
            <a:r>
              <a:rPr lang="en" sz="1600" b="0" i="0" u="none" strike="noStrike" cap="none" baseline="30000" dirty="0" smtClean="0">
                <a:solidFill>
                  <a:srgbClr val="021028"/>
                </a:solidFill>
                <a:latin typeface="Open Sans"/>
                <a:ea typeface="Open Sans"/>
                <a:cs typeface="Open Sans"/>
                <a:sym typeface="Open Sans"/>
              </a:rPr>
              <a:t>2</a:t>
            </a:r>
            <a:endParaRPr lang="en" sz="1600" b="0" i="0" u="none" strike="noStrike" cap="none" dirty="0">
              <a:solidFill>
                <a:srgbClr val="021028"/>
              </a:solidFill>
              <a:latin typeface="Open Sans"/>
              <a:ea typeface="Open Sans"/>
              <a:cs typeface="Open Sans"/>
              <a:sym typeface="Open Sans"/>
            </a:endParaRPr>
          </a:p>
        </p:txBody>
      </p:sp>
      <p:sp>
        <p:nvSpPr>
          <p:cNvPr id="5" name="TextBox 4"/>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ctrTitle" idx="4294967295"/>
          </p:nvPr>
        </p:nvSpPr>
        <p:spPr>
          <a:xfrm>
            <a:off x="685800" y="495599"/>
            <a:ext cx="7772400" cy="8948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294667"/>
              </a:buClr>
              <a:buSzPct val="25000"/>
              <a:buFont typeface="Merriweather"/>
              <a:buNone/>
            </a:pPr>
            <a:r>
              <a:rPr lang="en" sz="3600" b="1" i="0" u="none" strike="noStrike" cap="none">
                <a:solidFill>
                  <a:srgbClr val="294667"/>
                </a:solidFill>
                <a:latin typeface="Merriweather"/>
                <a:ea typeface="Merriweather"/>
                <a:cs typeface="Merriweather"/>
                <a:sym typeface="Merriweather"/>
              </a:rPr>
              <a:t>What’s your son’s anti-drug?</a:t>
            </a:r>
          </a:p>
        </p:txBody>
      </p:sp>
      <p:pic>
        <p:nvPicPr>
          <p:cNvPr id="232" name="Shape 232"/>
          <p:cNvPicPr preferRelativeResize="0"/>
          <p:nvPr/>
        </p:nvPicPr>
        <p:blipFill rotWithShape="1">
          <a:blip r:embed="rId3">
            <a:alphaModFix/>
          </a:blip>
          <a:srcRect/>
          <a:stretch/>
        </p:blipFill>
        <p:spPr>
          <a:xfrm>
            <a:off x="6444060" y="1318403"/>
            <a:ext cx="2046934" cy="3288347"/>
          </a:xfrm>
          <a:prstGeom prst="rect">
            <a:avLst/>
          </a:prstGeom>
          <a:noFill/>
          <a:ln>
            <a:noFill/>
          </a:ln>
        </p:spPr>
      </p:pic>
      <p:pic>
        <p:nvPicPr>
          <p:cNvPr id="233" name="Shape 233"/>
          <p:cNvPicPr preferRelativeResize="0"/>
          <p:nvPr/>
        </p:nvPicPr>
        <p:blipFill rotWithShape="1">
          <a:blip r:embed="rId4">
            <a:alphaModFix/>
          </a:blip>
          <a:srcRect/>
          <a:stretch/>
        </p:blipFill>
        <p:spPr>
          <a:xfrm>
            <a:off x="3229568" y="2516019"/>
            <a:ext cx="2785785" cy="2090730"/>
          </a:xfrm>
          <a:prstGeom prst="rect">
            <a:avLst/>
          </a:prstGeom>
          <a:noFill/>
          <a:ln>
            <a:noFill/>
          </a:ln>
        </p:spPr>
      </p:pic>
      <p:pic>
        <p:nvPicPr>
          <p:cNvPr id="234" name="Shape 234" descr="https://i.ytimg.com/vi/g2M7Frp85Ck/maxresdefault.jpg"/>
          <p:cNvPicPr preferRelativeResize="0"/>
          <p:nvPr/>
        </p:nvPicPr>
        <p:blipFill rotWithShape="1">
          <a:blip r:embed="rId5">
            <a:alphaModFix/>
          </a:blip>
          <a:srcRect/>
          <a:stretch/>
        </p:blipFill>
        <p:spPr>
          <a:xfrm>
            <a:off x="3229568" y="1318403"/>
            <a:ext cx="2785785" cy="1555900"/>
          </a:xfrm>
          <a:prstGeom prst="rect">
            <a:avLst/>
          </a:prstGeom>
          <a:noFill/>
          <a:ln>
            <a:noFill/>
          </a:ln>
        </p:spPr>
      </p:pic>
      <p:pic>
        <p:nvPicPr>
          <p:cNvPr id="235" name="Shape 235"/>
          <p:cNvPicPr preferRelativeResize="0"/>
          <p:nvPr/>
        </p:nvPicPr>
        <p:blipFill rotWithShape="1">
          <a:blip r:embed="rId6">
            <a:alphaModFix/>
          </a:blip>
          <a:srcRect/>
          <a:stretch/>
        </p:blipFill>
        <p:spPr>
          <a:xfrm>
            <a:off x="573368" y="1318403"/>
            <a:ext cx="2227493" cy="3328029"/>
          </a:xfrm>
          <a:prstGeom prst="rect">
            <a:avLst/>
          </a:prstGeom>
          <a:noFill/>
          <a:ln>
            <a:noFill/>
          </a:ln>
        </p:spPr>
      </p:pic>
      <p:sp>
        <p:nvSpPr>
          <p:cNvPr id="8" name="TextBox 7"/>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241" name="Shape 241"/>
          <p:cNvSpPr txBox="1">
            <a:spLocks noGrp="1"/>
          </p:cNvSpPr>
          <p:nvPr>
            <p:ph type="ctrTitle" idx="4294967295"/>
          </p:nvPr>
        </p:nvSpPr>
        <p:spPr>
          <a:xfrm>
            <a:off x="1275075" y="358672"/>
            <a:ext cx="6593700" cy="719818"/>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294667"/>
              </a:buClr>
              <a:buSzPct val="25000"/>
              <a:buFont typeface="Merriweather"/>
              <a:buNone/>
            </a:pPr>
            <a:r>
              <a:rPr lang="en" sz="4000" b="1" i="0" u="none" strike="noStrike" cap="none">
                <a:solidFill>
                  <a:srgbClr val="FFA800"/>
                </a:solidFill>
                <a:latin typeface="Merriweather"/>
                <a:ea typeface="Merriweather"/>
                <a:cs typeface="Merriweather"/>
                <a:sym typeface="Merriweather"/>
              </a:rPr>
              <a:t>Where can you get help?</a:t>
            </a:r>
          </a:p>
        </p:txBody>
      </p:sp>
      <p:pic>
        <p:nvPicPr>
          <p:cNvPr id="242" name="Shape 242"/>
          <p:cNvPicPr preferRelativeResize="0"/>
          <p:nvPr/>
        </p:nvPicPr>
        <p:blipFill rotWithShape="1">
          <a:blip r:embed="rId3">
            <a:alphaModFix/>
          </a:blip>
          <a:srcRect/>
          <a:stretch/>
        </p:blipFill>
        <p:spPr>
          <a:xfrm>
            <a:off x="545172" y="1293865"/>
            <a:ext cx="2225910" cy="1483149"/>
          </a:xfrm>
          <a:prstGeom prst="rect">
            <a:avLst/>
          </a:prstGeom>
          <a:noFill/>
          <a:ln>
            <a:noFill/>
          </a:ln>
        </p:spPr>
      </p:pic>
      <p:pic>
        <p:nvPicPr>
          <p:cNvPr id="243" name="Shape 243"/>
          <p:cNvPicPr preferRelativeResize="0"/>
          <p:nvPr/>
        </p:nvPicPr>
        <p:blipFill rotWithShape="1">
          <a:blip r:embed="rId4">
            <a:alphaModFix/>
          </a:blip>
          <a:srcRect/>
          <a:stretch/>
        </p:blipFill>
        <p:spPr>
          <a:xfrm>
            <a:off x="3031153" y="2035439"/>
            <a:ext cx="3090741" cy="2060980"/>
          </a:xfrm>
          <a:prstGeom prst="rect">
            <a:avLst/>
          </a:prstGeom>
          <a:noFill/>
          <a:ln>
            <a:noFill/>
          </a:ln>
        </p:spPr>
      </p:pic>
      <p:pic>
        <p:nvPicPr>
          <p:cNvPr id="244" name="Shape 244"/>
          <p:cNvPicPr preferRelativeResize="0"/>
          <p:nvPr/>
        </p:nvPicPr>
        <p:blipFill rotWithShape="1">
          <a:blip r:embed="rId5">
            <a:alphaModFix/>
          </a:blip>
          <a:srcRect/>
          <a:stretch/>
        </p:blipFill>
        <p:spPr>
          <a:xfrm>
            <a:off x="545172" y="3207759"/>
            <a:ext cx="2225910" cy="1473150"/>
          </a:xfrm>
          <a:prstGeom prst="rect">
            <a:avLst/>
          </a:prstGeom>
          <a:noFill/>
          <a:ln>
            <a:noFill/>
          </a:ln>
        </p:spPr>
      </p:pic>
      <p:pic>
        <p:nvPicPr>
          <p:cNvPr id="245" name="Shape 245"/>
          <p:cNvPicPr preferRelativeResize="0"/>
          <p:nvPr/>
        </p:nvPicPr>
        <p:blipFill rotWithShape="1">
          <a:blip r:embed="rId6">
            <a:alphaModFix/>
          </a:blip>
          <a:srcRect/>
          <a:stretch/>
        </p:blipFill>
        <p:spPr>
          <a:xfrm>
            <a:off x="6381967" y="1402166"/>
            <a:ext cx="2232545" cy="1529294"/>
          </a:xfrm>
          <a:prstGeom prst="rect">
            <a:avLst/>
          </a:prstGeom>
          <a:noFill/>
          <a:ln>
            <a:noFill/>
          </a:ln>
        </p:spPr>
      </p:pic>
      <p:pic>
        <p:nvPicPr>
          <p:cNvPr id="246" name="Shape 246"/>
          <p:cNvPicPr preferRelativeResize="0"/>
          <p:nvPr/>
        </p:nvPicPr>
        <p:blipFill rotWithShape="1">
          <a:blip r:embed="rId7">
            <a:alphaModFix/>
          </a:blip>
          <a:srcRect/>
          <a:stretch/>
        </p:blipFill>
        <p:spPr>
          <a:xfrm>
            <a:off x="6381967" y="3665973"/>
            <a:ext cx="2232864" cy="1014937"/>
          </a:xfrm>
          <a:prstGeom prst="rect">
            <a:avLst/>
          </a:prstGeom>
          <a:noFill/>
          <a:ln>
            <a:noFill/>
          </a:ln>
        </p:spPr>
      </p:pic>
      <p:sp>
        <p:nvSpPr>
          <p:cNvPr id="247" name="Shape 247"/>
          <p:cNvSpPr txBox="1"/>
          <p:nvPr/>
        </p:nvSpPr>
        <p:spPr>
          <a:xfrm>
            <a:off x="482420" y="986087"/>
            <a:ext cx="2225910" cy="30777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Open Sans"/>
              <a:buNone/>
            </a:pPr>
            <a:r>
              <a:rPr lang="en" sz="1400" b="1" i="0" u="none" strike="noStrike" cap="none">
                <a:solidFill>
                  <a:schemeClr val="lt1"/>
                </a:solidFill>
                <a:latin typeface="Open Sans"/>
                <a:ea typeface="Open Sans"/>
                <a:cs typeface="Open Sans"/>
                <a:sym typeface="Open Sans"/>
              </a:rPr>
              <a:t>Friends</a:t>
            </a:r>
          </a:p>
        </p:txBody>
      </p:sp>
      <p:sp>
        <p:nvSpPr>
          <p:cNvPr id="248" name="Shape 248"/>
          <p:cNvSpPr txBox="1"/>
          <p:nvPr/>
        </p:nvSpPr>
        <p:spPr>
          <a:xfrm>
            <a:off x="545172" y="2899983"/>
            <a:ext cx="2225910" cy="30777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Open Sans"/>
              <a:buNone/>
            </a:pPr>
            <a:r>
              <a:rPr lang="en" sz="1400" b="1" i="0" u="none" strike="noStrike" cap="none">
                <a:solidFill>
                  <a:schemeClr val="lt1"/>
                </a:solidFill>
                <a:latin typeface="Open Sans"/>
                <a:ea typeface="Open Sans"/>
                <a:cs typeface="Open Sans"/>
                <a:sym typeface="Open Sans"/>
              </a:rPr>
              <a:t>Church Community</a:t>
            </a:r>
          </a:p>
        </p:txBody>
      </p:sp>
      <p:sp>
        <p:nvSpPr>
          <p:cNvPr id="249" name="Shape 249"/>
          <p:cNvSpPr txBox="1"/>
          <p:nvPr/>
        </p:nvSpPr>
        <p:spPr>
          <a:xfrm>
            <a:off x="3458969" y="1727661"/>
            <a:ext cx="2225910" cy="30777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Open Sans"/>
              <a:buNone/>
            </a:pPr>
            <a:r>
              <a:rPr lang="en" sz="1400" b="1" i="0" u="none" strike="noStrike" cap="none">
                <a:solidFill>
                  <a:schemeClr val="lt1"/>
                </a:solidFill>
                <a:latin typeface="Open Sans"/>
                <a:ea typeface="Open Sans"/>
                <a:cs typeface="Open Sans"/>
                <a:sym typeface="Open Sans"/>
              </a:rPr>
              <a:t>Family</a:t>
            </a:r>
          </a:p>
        </p:txBody>
      </p:sp>
      <p:sp>
        <p:nvSpPr>
          <p:cNvPr id="250" name="Shape 250"/>
          <p:cNvSpPr txBox="1"/>
          <p:nvPr/>
        </p:nvSpPr>
        <p:spPr>
          <a:xfrm>
            <a:off x="6388603" y="1094388"/>
            <a:ext cx="2225910" cy="30777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Open Sans"/>
              <a:buNone/>
            </a:pPr>
            <a:r>
              <a:rPr lang="en" sz="1400" b="1" i="0" u="none" strike="noStrike" cap="none">
                <a:solidFill>
                  <a:schemeClr val="lt1"/>
                </a:solidFill>
                <a:latin typeface="Open Sans"/>
                <a:ea typeface="Open Sans"/>
                <a:cs typeface="Open Sans"/>
                <a:sym typeface="Open Sans"/>
              </a:rPr>
              <a:t>School Counselors</a:t>
            </a:r>
          </a:p>
        </p:txBody>
      </p:sp>
      <p:sp>
        <p:nvSpPr>
          <p:cNvPr id="251" name="Shape 251"/>
          <p:cNvSpPr txBox="1"/>
          <p:nvPr/>
        </p:nvSpPr>
        <p:spPr>
          <a:xfrm>
            <a:off x="6381967" y="3019641"/>
            <a:ext cx="2225910" cy="64633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Open Sans"/>
              <a:buNone/>
            </a:pPr>
            <a:r>
              <a:rPr lang="en" sz="1200" b="1" i="0" u="none" strike="noStrike" cap="none">
                <a:solidFill>
                  <a:schemeClr val="lt1"/>
                </a:solidFill>
                <a:latin typeface="Open Sans"/>
                <a:ea typeface="Open Sans"/>
                <a:cs typeface="Open Sans"/>
                <a:sym typeface="Open Sans"/>
              </a:rPr>
              <a:t>Local Health Department</a:t>
            </a:r>
          </a:p>
          <a:p>
            <a:pPr marL="0" marR="0" lvl="0" indent="0" algn="ctr" rtl="0">
              <a:lnSpc>
                <a:spcPct val="100000"/>
              </a:lnSpc>
              <a:spcBef>
                <a:spcPts val="0"/>
              </a:spcBef>
              <a:spcAft>
                <a:spcPts val="0"/>
              </a:spcAft>
              <a:buClr>
                <a:schemeClr val="lt1"/>
              </a:buClr>
              <a:buSzPct val="25000"/>
              <a:buFont typeface="Open Sans"/>
              <a:buNone/>
            </a:pPr>
            <a:r>
              <a:rPr lang="en" sz="1200" b="1" i="0" u="none" strike="noStrike" cap="none">
                <a:solidFill>
                  <a:schemeClr val="lt1"/>
                </a:solidFill>
                <a:latin typeface="Open Sans"/>
                <a:ea typeface="Open Sans"/>
                <a:cs typeface="Open Sans"/>
                <a:sym typeface="Open Sans"/>
              </a:rPr>
              <a:t>Public Treatment Programs</a:t>
            </a:r>
          </a:p>
        </p:txBody>
      </p:sp>
      <p:sp>
        <p:nvSpPr>
          <p:cNvPr id="14" name="TextBox 13"/>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442404" y="1045150"/>
            <a:ext cx="2147399" cy="6747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294667"/>
              </a:buClr>
              <a:buSzPct val="25000"/>
              <a:buFont typeface="Merriweather"/>
              <a:buNone/>
            </a:pPr>
            <a:r>
              <a:rPr lang="en" sz="1400" b="1" i="0" u="none" strike="noStrike" cap="none">
                <a:solidFill>
                  <a:srgbClr val="294667"/>
                </a:solidFill>
                <a:latin typeface="Merriweather"/>
                <a:ea typeface="Merriweather"/>
                <a:cs typeface="Merriweather"/>
                <a:sym typeface="Merriweather"/>
              </a:rPr>
              <a:t>References</a:t>
            </a:r>
          </a:p>
        </p:txBody>
      </p:sp>
      <p:sp>
        <p:nvSpPr>
          <p:cNvPr id="257" name="Shape 257"/>
          <p:cNvSpPr txBox="1">
            <a:spLocks noGrp="1"/>
          </p:cNvSpPr>
          <p:nvPr>
            <p:ph type="body" idx="4294967295"/>
          </p:nvPr>
        </p:nvSpPr>
        <p:spPr>
          <a:xfrm>
            <a:off x="3258208" y="115614"/>
            <a:ext cx="5717626" cy="3581100"/>
          </a:xfrm>
          <a:prstGeom prst="rect">
            <a:avLst/>
          </a:prstGeom>
          <a:noFill/>
          <a:ln>
            <a:noFill/>
          </a:ln>
        </p:spPr>
        <p:txBody>
          <a:bodyPr lIns="91425" tIns="91425" rIns="91425" bIns="91425" anchor="t" anchorCtr="0">
            <a:noAutofit/>
          </a:bodyPr>
          <a:lstStyle/>
          <a:p>
            <a:pPr marL="342900" marR="0" lvl="0" indent="-342900" algn="l" rtl="0">
              <a:lnSpc>
                <a:spcPct val="100000"/>
              </a:lnSpc>
              <a:spcBef>
                <a:spcPts val="0"/>
              </a:spcBef>
              <a:spcAft>
                <a:spcPts val="0"/>
              </a:spcAft>
              <a:buClr>
                <a:srgbClr val="FFA800"/>
              </a:buClr>
              <a:buSzPct val="100000"/>
              <a:buFont typeface="Open Sans"/>
              <a:buAutoNum type="arabicPeriod"/>
            </a:pPr>
            <a:r>
              <a:rPr lang="en" sz="1200" dirty="0">
                <a:solidFill>
                  <a:schemeClr val="lt1"/>
                </a:solidFill>
              </a:rPr>
              <a:t>Substance Abuse and Mental Health Services Administration (SAMHSA). (2011). </a:t>
            </a:r>
            <a:r>
              <a:rPr lang="en" sz="1200" i="1" dirty="0">
                <a:solidFill>
                  <a:schemeClr val="lt1"/>
                </a:solidFill>
              </a:rPr>
              <a:t>Identifying Mental Health and Substance Use Problems of Children and Adolescents. </a:t>
            </a:r>
            <a:r>
              <a:rPr lang="en" sz="1200" dirty="0">
                <a:solidFill>
                  <a:schemeClr val="lt1"/>
                </a:solidFill>
              </a:rPr>
              <a:t>(HHS Publication No. SMA 12-4670). Rockville, MD. Retrieved from </a:t>
            </a:r>
            <a:r>
              <a:rPr lang="en" sz="1200" u="sng" dirty="0">
                <a:solidFill>
                  <a:schemeClr val="hlink"/>
                </a:solidFill>
                <a:hlinkClick r:id="rId3"/>
              </a:rPr>
              <a:t>http://</a:t>
            </a:r>
            <a:r>
              <a:rPr lang="en" sz="1200" u="sng" dirty="0" smtClean="0">
                <a:solidFill>
                  <a:schemeClr val="hlink"/>
                </a:solidFill>
                <a:hlinkClick r:id="rId3"/>
              </a:rPr>
              <a:t>store.samhsa.gov/shin/content/SMA12-4700/SMA12-4700.pdf</a:t>
            </a:r>
            <a:endParaRPr lang="en" sz="1200" b="0" i="0" u="sng" strike="noStrike" cap="none" dirty="0">
              <a:solidFill>
                <a:schemeClr val="hlink"/>
              </a:solidFill>
              <a:sym typeface="Open Sans"/>
            </a:endParaRPr>
          </a:p>
          <a:p>
            <a:pPr marL="342900" marR="0" lvl="0" indent="-342900" algn="l" rtl="0">
              <a:lnSpc>
                <a:spcPct val="100000"/>
              </a:lnSpc>
              <a:spcBef>
                <a:spcPts val="0"/>
              </a:spcBef>
              <a:spcAft>
                <a:spcPts val="0"/>
              </a:spcAft>
              <a:buClr>
                <a:srgbClr val="FFA800"/>
              </a:buClr>
              <a:buSzPct val="100000"/>
              <a:buFont typeface="Open Sans"/>
              <a:buAutoNum type="arabicPeriod"/>
            </a:pPr>
            <a:r>
              <a:rPr lang="en" sz="1200" b="0" i="0" u="none" strike="noStrike" cap="none" dirty="0" smtClean="0">
                <a:solidFill>
                  <a:schemeClr val="lt1"/>
                </a:solidFill>
                <a:sym typeface="Open Sans"/>
              </a:rPr>
              <a:t>Witmer</a:t>
            </a:r>
            <a:r>
              <a:rPr lang="en" sz="1200" b="0" i="0" u="none" strike="noStrike" cap="none" dirty="0">
                <a:solidFill>
                  <a:schemeClr val="lt1"/>
                </a:solidFill>
                <a:sym typeface="Open Sans"/>
              </a:rPr>
              <a:t>, D. (2016). Teen Drug Use Warning Signs. </a:t>
            </a:r>
            <a:r>
              <a:rPr lang="en" sz="1200" b="0" i="1" u="none" strike="noStrike" cap="none" dirty="0">
                <a:solidFill>
                  <a:schemeClr val="lt1"/>
                </a:solidFill>
                <a:sym typeface="Open Sans"/>
              </a:rPr>
              <a:t>Very Well. </a:t>
            </a:r>
            <a:r>
              <a:rPr lang="en" sz="1200" b="0" i="0" u="none" strike="noStrike" cap="none" dirty="0">
                <a:solidFill>
                  <a:schemeClr val="lt1"/>
                </a:solidFill>
                <a:sym typeface="Open Sans"/>
              </a:rPr>
              <a:t>Retrieved from </a:t>
            </a:r>
            <a:r>
              <a:rPr lang="en" sz="1200" b="0" i="0" u="sng" strike="noStrike" cap="none" dirty="0">
                <a:solidFill>
                  <a:schemeClr val="hlink"/>
                </a:solidFill>
                <a:sym typeface="Open Sans"/>
                <a:hlinkClick r:id="rId4"/>
              </a:rPr>
              <a:t>https://</a:t>
            </a:r>
            <a:r>
              <a:rPr lang="en" sz="1200" b="0" i="0" u="sng" strike="noStrike" cap="none" dirty="0" smtClean="0">
                <a:solidFill>
                  <a:schemeClr val="hlink"/>
                </a:solidFill>
                <a:sym typeface="Open Sans"/>
                <a:hlinkClick r:id="rId4"/>
              </a:rPr>
              <a:t>www.verywell.com/teen-drug-use-warning-signs-2606192</a:t>
            </a:r>
          </a:p>
          <a:p>
            <a:pPr marL="342900" indent="-342900">
              <a:spcBef>
                <a:spcPts val="0"/>
              </a:spcBef>
              <a:buFont typeface="Open Sans"/>
              <a:buAutoNum type="arabicPeriod"/>
            </a:pPr>
            <a:r>
              <a:rPr lang="en" sz="1200" dirty="0" smtClean="0">
                <a:solidFill>
                  <a:schemeClr val="lt1"/>
                </a:solidFill>
              </a:rPr>
              <a:t>American Lung Association. (2016). </a:t>
            </a:r>
            <a:r>
              <a:rPr lang="en" sz="1200" i="1" dirty="0" smtClean="0">
                <a:solidFill>
                  <a:schemeClr val="lt1"/>
                </a:solidFill>
              </a:rPr>
              <a:t>Smoking Facts.</a:t>
            </a:r>
            <a:r>
              <a:rPr lang="en" sz="1200" dirty="0" smtClean="0">
                <a:solidFill>
                  <a:schemeClr val="lt1"/>
                </a:solidFill>
              </a:rPr>
              <a:t> Retrieved </a:t>
            </a:r>
            <a:r>
              <a:rPr lang="en" sz="1200" dirty="0">
                <a:solidFill>
                  <a:schemeClr val="lt1"/>
                </a:solidFill>
              </a:rPr>
              <a:t>from </a:t>
            </a:r>
            <a:r>
              <a:rPr lang="en-US" sz="1200" u="sng" dirty="0">
                <a:solidFill>
                  <a:schemeClr val="hlink"/>
                </a:solidFill>
                <a:hlinkClick r:id="rId4"/>
              </a:rPr>
              <a:t>http://</a:t>
            </a:r>
            <a:r>
              <a:rPr lang="en-US" sz="1200" u="sng" dirty="0" smtClean="0">
                <a:solidFill>
                  <a:schemeClr val="hlink"/>
                </a:solidFill>
                <a:hlinkClick r:id="rId4"/>
              </a:rPr>
              <a:t>www.lung.org/stop-smoking/smoking-facts/whats-in-a-cigarette.html?referrer=https</a:t>
            </a:r>
            <a:r>
              <a:rPr lang="en-US" sz="1200" u="sng" dirty="0">
                <a:solidFill>
                  <a:schemeClr val="hlink"/>
                </a:solidFill>
                <a:hlinkClick r:id="rId4"/>
              </a:rPr>
              <a:t>://www.google.com</a:t>
            </a:r>
            <a:r>
              <a:rPr lang="en-US" sz="1200" u="sng" dirty="0" smtClean="0">
                <a:solidFill>
                  <a:schemeClr val="hlink"/>
                </a:solidFill>
                <a:hlinkClick r:id="rId4"/>
              </a:rPr>
              <a:t>/</a:t>
            </a:r>
          </a:p>
          <a:p>
            <a:pPr marL="342900" indent="-342900">
              <a:spcBef>
                <a:spcPts val="0"/>
              </a:spcBef>
              <a:buFont typeface="Open Sans"/>
              <a:buAutoNum type="arabicPeriod"/>
            </a:pPr>
            <a:r>
              <a:rPr lang="en" sz="1200" dirty="0" smtClean="0">
                <a:solidFill>
                  <a:schemeClr val="lt1"/>
                </a:solidFill>
              </a:rPr>
              <a:t>Partnership for Drug-Free Kids. (n.d</a:t>
            </a:r>
            <a:r>
              <a:rPr lang="en" sz="1200" dirty="0">
                <a:solidFill>
                  <a:schemeClr val="lt1"/>
                </a:solidFill>
              </a:rPr>
              <a:t>.). </a:t>
            </a:r>
            <a:r>
              <a:rPr lang="en" sz="1200" i="1" dirty="0" smtClean="0">
                <a:solidFill>
                  <a:schemeClr val="lt1"/>
                </a:solidFill>
              </a:rPr>
              <a:t>Is Your Teen Using? Signs and Symptoms of Substance Abuse. </a:t>
            </a:r>
            <a:r>
              <a:rPr lang="en" sz="1200" dirty="0" smtClean="0">
                <a:solidFill>
                  <a:schemeClr val="lt1"/>
                </a:solidFill>
              </a:rPr>
              <a:t> Retrieved from </a:t>
            </a:r>
            <a:r>
              <a:rPr lang="en-US" sz="1200" u="sng" dirty="0" smtClean="0">
                <a:solidFill>
                  <a:schemeClr val="hlink"/>
                </a:solidFill>
                <a:hlinkClick r:id="rId4"/>
              </a:rPr>
              <a:t>http</a:t>
            </a:r>
            <a:r>
              <a:rPr lang="en-US" sz="1200" u="sng" dirty="0">
                <a:solidFill>
                  <a:schemeClr val="hlink"/>
                </a:solidFill>
                <a:hlinkClick r:id="rId4"/>
              </a:rPr>
              <a:t>://www.drugfree.org/resources/is-your-teen-using-signs-and-symptoms-of-substance-abuse</a:t>
            </a:r>
            <a:r>
              <a:rPr lang="en-US" sz="1200" u="sng" dirty="0" smtClean="0">
                <a:solidFill>
                  <a:schemeClr val="hlink"/>
                </a:solidFill>
                <a:hlinkClick r:id="rId4"/>
              </a:rPr>
              <a:t>/</a:t>
            </a:r>
          </a:p>
          <a:p>
            <a:pPr marL="342900" indent="-342900">
              <a:spcBef>
                <a:spcPts val="0"/>
              </a:spcBef>
              <a:buFont typeface="Open Sans"/>
              <a:buAutoNum type="arabicPeriod"/>
            </a:pPr>
            <a:r>
              <a:rPr lang="en" sz="1200" dirty="0" smtClean="0">
                <a:solidFill>
                  <a:schemeClr val="lt1"/>
                </a:solidFill>
              </a:rPr>
              <a:t>Foundation for a Drug-Free World. (n.d</a:t>
            </a:r>
            <a:r>
              <a:rPr lang="en" sz="1200" dirty="0">
                <a:solidFill>
                  <a:schemeClr val="lt1"/>
                </a:solidFill>
              </a:rPr>
              <a:t>.). </a:t>
            </a:r>
            <a:r>
              <a:rPr lang="en" sz="1200" i="1" dirty="0" smtClean="0">
                <a:solidFill>
                  <a:schemeClr val="lt1"/>
                </a:solidFill>
              </a:rPr>
              <a:t>The Truth About Alcohol, Marijuana, and Drugs. </a:t>
            </a:r>
            <a:r>
              <a:rPr lang="en" sz="1200" dirty="0" smtClean="0">
                <a:solidFill>
                  <a:schemeClr val="lt1"/>
                </a:solidFill>
              </a:rPr>
              <a:t>Retrieved from </a:t>
            </a:r>
            <a:r>
              <a:rPr lang="en-US" sz="1200" u="sng" dirty="0" smtClean="0">
                <a:solidFill>
                  <a:schemeClr val="hlink"/>
                </a:solidFill>
                <a:hlinkClick r:id="rId4"/>
              </a:rPr>
              <a:t>http</a:t>
            </a:r>
            <a:r>
              <a:rPr lang="en-US" sz="1200" u="sng" dirty="0">
                <a:solidFill>
                  <a:schemeClr val="hlink"/>
                </a:solidFill>
                <a:hlinkClick r:id="rId4"/>
              </a:rPr>
              <a:t>://www.drugfree.org/resources/is-your-teen-using-signs-and-symptoms-of-substance-abuse</a:t>
            </a:r>
            <a:r>
              <a:rPr lang="en-US" sz="1200" u="sng" dirty="0" smtClean="0">
                <a:solidFill>
                  <a:schemeClr val="hlink"/>
                </a:solidFill>
                <a:hlinkClick r:id="rId4"/>
              </a:rPr>
              <a:t>/</a:t>
            </a:r>
          </a:p>
          <a:p>
            <a:pPr marL="342900" indent="-342900">
              <a:spcBef>
                <a:spcPts val="0"/>
              </a:spcBef>
              <a:buFont typeface="Open Sans"/>
              <a:buAutoNum type="arabicPeriod"/>
            </a:pPr>
            <a:r>
              <a:rPr lang="en" sz="1200" dirty="0" smtClean="0">
                <a:solidFill>
                  <a:schemeClr val="lt1"/>
                </a:solidFill>
              </a:rPr>
              <a:t>Marijuana Policy Project. (2017). </a:t>
            </a:r>
            <a:r>
              <a:rPr lang="en" sz="1200" i="1" dirty="0" smtClean="0">
                <a:solidFill>
                  <a:schemeClr val="lt1"/>
                </a:solidFill>
              </a:rPr>
              <a:t>Illinois’s General Assembly reconvenes. </a:t>
            </a:r>
            <a:r>
              <a:rPr lang="en" sz="1200" dirty="0" smtClean="0">
                <a:solidFill>
                  <a:schemeClr val="lt1"/>
                </a:solidFill>
              </a:rPr>
              <a:t>Retrieved </a:t>
            </a:r>
            <a:r>
              <a:rPr lang="en" sz="1200" dirty="0">
                <a:solidFill>
                  <a:schemeClr val="lt1"/>
                </a:solidFill>
              </a:rPr>
              <a:t>from </a:t>
            </a:r>
            <a:r>
              <a:rPr lang="en-US" sz="1200" u="sng" dirty="0">
                <a:solidFill>
                  <a:schemeClr val="hlink"/>
                </a:solidFill>
                <a:hlinkClick r:id="rId5"/>
              </a:rPr>
              <a:t>https://www.mpp.org/states/illinois</a:t>
            </a:r>
            <a:r>
              <a:rPr lang="en-US" sz="1200" u="sng" dirty="0" smtClean="0">
                <a:solidFill>
                  <a:schemeClr val="hlink"/>
                </a:solidFill>
                <a:hlinkClick r:id="rId5"/>
              </a:rPr>
              <a:t>/</a:t>
            </a:r>
            <a:endParaRPr lang="en-US" sz="1200" u="sng" dirty="0" smtClean="0">
              <a:solidFill>
                <a:schemeClr val="hlink"/>
              </a:solidFill>
            </a:endParaRPr>
          </a:p>
          <a:p>
            <a:pPr marL="342900" indent="-342900">
              <a:spcBef>
                <a:spcPts val="0"/>
              </a:spcBef>
              <a:buFont typeface="Open Sans"/>
              <a:buAutoNum type="arabicPeriod"/>
            </a:pPr>
            <a:r>
              <a:rPr lang="en" sz="1200" dirty="0" smtClean="0">
                <a:solidFill>
                  <a:schemeClr val="lt1"/>
                </a:solidFill>
              </a:rPr>
              <a:t>State of Illinois. (2017</a:t>
            </a:r>
            <a:r>
              <a:rPr lang="en" sz="1200" dirty="0">
                <a:solidFill>
                  <a:schemeClr val="lt1"/>
                </a:solidFill>
              </a:rPr>
              <a:t>). </a:t>
            </a:r>
            <a:r>
              <a:rPr lang="en" sz="1200" i="1" dirty="0" smtClean="0">
                <a:solidFill>
                  <a:schemeClr val="lt1"/>
                </a:solidFill>
              </a:rPr>
              <a:t>Medical Cannabis Pilot Program. </a:t>
            </a:r>
            <a:r>
              <a:rPr lang="en" sz="1200" dirty="0" smtClean="0">
                <a:solidFill>
                  <a:schemeClr val="lt1"/>
                </a:solidFill>
              </a:rPr>
              <a:t>Retrieved </a:t>
            </a:r>
            <a:r>
              <a:rPr lang="en" sz="1200" dirty="0">
                <a:solidFill>
                  <a:schemeClr val="lt1"/>
                </a:solidFill>
              </a:rPr>
              <a:t>from </a:t>
            </a:r>
            <a:r>
              <a:rPr lang="en-US" sz="1200" u="sng" dirty="0">
                <a:solidFill>
                  <a:schemeClr val="hlink"/>
                </a:solidFill>
                <a:hlinkClick r:id="rId6"/>
              </a:rPr>
              <a:t>https://</a:t>
            </a:r>
            <a:r>
              <a:rPr lang="en-US" sz="1200" u="sng" dirty="0" smtClean="0">
                <a:solidFill>
                  <a:schemeClr val="hlink"/>
                </a:solidFill>
                <a:hlinkClick r:id="rId6"/>
              </a:rPr>
              <a:t>www.illinois.gov/gov/mcpp/pages/default.aspx</a:t>
            </a:r>
            <a:endParaRPr lang="en-US" sz="1200" u="sng" dirty="0" smtClean="0">
              <a:solidFill>
                <a:schemeClr val="hlink"/>
              </a:solidFill>
            </a:endParaRPr>
          </a:p>
          <a:p>
            <a:pPr marL="342900" indent="-342900">
              <a:spcBef>
                <a:spcPts val="0"/>
              </a:spcBef>
              <a:buFont typeface="Open Sans"/>
              <a:buAutoNum type="arabicPeriod"/>
            </a:pPr>
            <a:r>
              <a:rPr lang="en" sz="1200" dirty="0" smtClean="0">
                <a:solidFill>
                  <a:schemeClr val="lt1"/>
                </a:solidFill>
              </a:rPr>
              <a:t>National Institute on Drug Abuse. (2015). </a:t>
            </a:r>
            <a:r>
              <a:rPr lang="en" sz="1200" i="1" dirty="0" smtClean="0">
                <a:solidFill>
                  <a:schemeClr val="lt1"/>
                </a:solidFill>
              </a:rPr>
              <a:t>Marijuana: Facts for Teens. </a:t>
            </a:r>
            <a:r>
              <a:rPr lang="en" sz="1200" dirty="0">
                <a:solidFill>
                  <a:schemeClr val="lt1"/>
                </a:solidFill>
              </a:rPr>
              <a:t>Retrieved from </a:t>
            </a:r>
            <a:r>
              <a:rPr lang="en-US" sz="1200" u="sng" dirty="0">
                <a:solidFill>
                  <a:schemeClr val="hlink"/>
                </a:solidFill>
                <a:hlinkClick r:id="rId7"/>
              </a:rPr>
              <a:t>https://</a:t>
            </a:r>
            <a:r>
              <a:rPr lang="en-US" sz="1200" u="sng" dirty="0" smtClean="0">
                <a:solidFill>
                  <a:schemeClr val="hlink"/>
                </a:solidFill>
                <a:hlinkClick r:id="rId7"/>
              </a:rPr>
              <a:t>www.drugabuse.gov/sites/default/files/teens_brochure_2013.pdf</a:t>
            </a:r>
            <a:r>
              <a:rPr lang="en-US" sz="1200" u="sng" dirty="0" smtClean="0">
                <a:solidFill>
                  <a:schemeClr val="hlink"/>
                </a:solidFill>
              </a:rPr>
              <a:t> </a:t>
            </a:r>
            <a:endParaRPr lang="en" sz="1200" u="sng" dirty="0">
              <a:solidFill>
                <a:schemeClr val="hlink"/>
              </a:solidFill>
              <a:hlinkClick r:id="rId4"/>
            </a:endParaRPr>
          </a:p>
          <a:p>
            <a:pPr indent="0">
              <a:spcBef>
                <a:spcPts val="0"/>
              </a:spcBef>
              <a:buNone/>
            </a:pPr>
            <a:endParaRPr lang="en" sz="1400" u="sng" dirty="0">
              <a:solidFill>
                <a:schemeClr val="hlink"/>
              </a:solidFill>
              <a:hlinkClick r:id="rId4"/>
            </a:endParaRPr>
          </a:p>
        </p:txBody>
      </p:sp>
      <p:sp>
        <p:nvSpPr>
          <p:cNvPr id="5" name="TextBox 4"/>
          <p:cNvSpPr txBox="1"/>
          <p:nvPr/>
        </p:nvSpPr>
        <p:spPr>
          <a:xfrm>
            <a:off x="0" y="4897279"/>
            <a:ext cx="2999539" cy="246221"/>
          </a:xfrm>
          <a:prstGeom prst="rect">
            <a:avLst/>
          </a:prstGeom>
          <a:noFill/>
        </p:spPr>
        <p:txBody>
          <a:bodyPr wrap="none" rtlCol="0">
            <a:spAutoFit/>
          </a:bodyPr>
          <a:lstStyle/>
          <a:p>
            <a:r>
              <a:rPr lang="en-US" sz="1000" dirty="0">
                <a:solidFill>
                  <a:schemeClr val="tx1"/>
                </a:solidFill>
              </a:rPr>
              <a:t>© 2022 The Regents of the University of Michigan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442404" y="1045150"/>
            <a:ext cx="2147399" cy="6747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294667"/>
              </a:buClr>
              <a:buSzPct val="25000"/>
              <a:buFont typeface="Merriweather"/>
              <a:buNone/>
            </a:pPr>
            <a:r>
              <a:rPr lang="en" sz="1400" b="1" i="0" u="none" strike="noStrike" cap="none">
                <a:solidFill>
                  <a:srgbClr val="294667"/>
                </a:solidFill>
                <a:latin typeface="Merriweather"/>
                <a:ea typeface="Merriweather"/>
                <a:cs typeface="Merriweather"/>
                <a:sym typeface="Merriweather"/>
              </a:rPr>
              <a:t>Image Citations</a:t>
            </a:r>
          </a:p>
        </p:txBody>
      </p:sp>
      <p:sp>
        <p:nvSpPr>
          <p:cNvPr id="264" name="Shape 264"/>
          <p:cNvSpPr txBox="1">
            <a:spLocks noGrp="1"/>
          </p:cNvSpPr>
          <p:nvPr>
            <p:ph type="body" idx="4294967295"/>
          </p:nvPr>
        </p:nvSpPr>
        <p:spPr>
          <a:xfrm>
            <a:off x="3349114" y="92400"/>
            <a:ext cx="5502600" cy="3581100"/>
          </a:xfrm>
          <a:prstGeom prst="rect">
            <a:avLst/>
          </a:prstGeom>
          <a:noFill/>
          <a:ln>
            <a:noFill/>
          </a:ln>
        </p:spPr>
        <p:txBody>
          <a:bodyPr lIns="91425" tIns="91425" rIns="91425" bIns="91425" anchor="t" anchorCtr="0">
            <a:noAutofit/>
          </a:bodyPr>
          <a:lstStyle/>
          <a:p>
            <a:pPr marL="342900" marR="0" lvl="0" indent="-311150" algn="l" rtl="0">
              <a:lnSpc>
                <a:spcPct val="100000"/>
              </a:lnSpc>
              <a:spcBef>
                <a:spcPts val="0"/>
              </a:spcBef>
              <a:spcAft>
                <a:spcPts val="0"/>
              </a:spcAft>
              <a:buClr>
                <a:srgbClr val="FFFFFF"/>
              </a:buClr>
              <a:buSzPct val="100000"/>
              <a:buFont typeface="Open Sans"/>
              <a:buAutoNum type="arabicPeriod"/>
            </a:pPr>
            <a:r>
              <a:rPr lang="en" sz="900" u="sng">
                <a:solidFill>
                  <a:srgbClr val="FFFFFF"/>
                </a:solidFill>
                <a:hlinkClick r:id="rId3"/>
              </a:rPr>
              <a:t>https://images.jg-cdn.com/image/cf8623d1-38f7-482b-99cc-28661462d8fb.png?template=fundraisingpagegalleryxl</a:t>
            </a:r>
          </a:p>
          <a:p>
            <a:pPr marL="342900" marR="0" lvl="0" indent="-311150" algn="l" rtl="0">
              <a:lnSpc>
                <a:spcPct val="100000"/>
              </a:lnSpc>
              <a:spcBef>
                <a:spcPts val="0"/>
              </a:spcBef>
              <a:spcAft>
                <a:spcPts val="0"/>
              </a:spcAft>
              <a:buClr>
                <a:srgbClr val="FFFFFF"/>
              </a:buClr>
              <a:buSzPct val="100000"/>
              <a:buFont typeface="Open Sans"/>
              <a:buAutoNum type="arabicPeriod"/>
            </a:pPr>
            <a:r>
              <a:rPr lang="en" sz="900" u="sng">
                <a:solidFill>
                  <a:srgbClr val="FFFFFF"/>
                </a:solidFill>
                <a:hlinkClick r:id="rId4"/>
              </a:rPr>
              <a:t>http://www.drugfree.org/wp-content/uploads/2010/09/alcohol11.jpg</a:t>
            </a:r>
            <a:r>
              <a:rPr lang="en" sz="900">
                <a:solidFill>
                  <a:srgbClr val="FFFFFF"/>
                </a:solidFill>
              </a:rPr>
              <a:t> </a:t>
            </a:r>
          </a:p>
          <a:p>
            <a:pPr marL="342900" marR="0" lvl="0" indent="-311150" algn="l" rtl="0">
              <a:lnSpc>
                <a:spcPct val="100000"/>
              </a:lnSpc>
              <a:spcBef>
                <a:spcPts val="0"/>
              </a:spcBef>
              <a:spcAft>
                <a:spcPts val="0"/>
              </a:spcAft>
              <a:buClr>
                <a:srgbClr val="FFFFFF"/>
              </a:buClr>
              <a:buSzPct val="100000"/>
              <a:buFont typeface="Open Sans"/>
              <a:buAutoNum type="arabicPeriod"/>
            </a:pPr>
            <a:r>
              <a:rPr lang="en" sz="900" b="0" i="0" u="sng" strike="noStrike" cap="none">
                <a:solidFill>
                  <a:srgbClr val="FFFFFF"/>
                </a:solidFill>
                <a:latin typeface="Open Sans"/>
                <a:ea typeface="Open Sans"/>
                <a:cs typeface="Open Sans"/>
                <a:sym typeface="Open Sans"/>
                <a:hlinkClick r:id="rId5"/>
              </a:rPr>
              <a:t>http://www.helpguide.org/images/harvard/boy-drinking-350.jpg</a:t>
            </a:r>
            <a:r>
              <a:rPr lang="en" sz="900">
                <a:solidFill>
                  <a:srgbClr val="FFFFFF"/>
                </a:solidFill>
              </a:rPr>
              <a:t> </a:t>
            </a:r>
          </a:p>
          <a:p>
            <a:pPr marL="342900" marR="0" lvl="0" indent="-311150" algn="l" rtl="0">
              <a:lnSpc>
                <a:spcPct val="100000"/>
              </a:lnSpc>
              <a:spcBef>
                <a:spcPts val="0"/>
              </a:spcBef>
              <a:spcAft>
                <a:spcPts val="0"/>
              </a:spcAft>
              <a:buClr>
                <a:srgbClr val="FFFFFF"/>
              </a:buClr>
              <a:buSzPct val="100000"/>
              <a:buFont typeface="Open Sans"/>
              <a:buAutoNum type="arabicPeriod"/>
            </a:pPr>
            <a:r>
              <a:rPr lang="en" sz="900" u="sng">
                <a:solidFill>
                  <a:srgbClr val="FFFFFF"/>
                </a:solidFill>
                <a:hlinkClick r:id="rId6"/>
              </a:rPr>
              <a:t>https://www.lakeviewhealth.com/images/infographics/consequences-of-alcohol-infographic.jpg</a:t>
            </a:r>
            <a:r>
              <a:rPr lang="en" sz="900">
                <a:solidFill>
                  <a:srgbClr val="FFFFFF"/>
                </a:solidFill>
              </a:rPr>
              <a:t> </a:t>
            </a:r>
          </a:p>
          <a:p>
            <a:pPr marL="342900" marR="0" lvl="0" indent="-311150" algn="l" rtl="0">
              <a:lnSpc>
                <a:spcPct val="100000"/>
              </a:lnSpc>
              <a:spcBef>
                <a:spcPts val="0"/>
              </a:spcBef>
              <a:spcAft>
                <a:spcPts val="0"/>
              </a:spcAft>
              <a:buClr>
                <a:srgbClr val="FFFFFF"/>
              </a:buClr>
              <a:buSzPct val="100000"/>
              <a:buFont typeface="Open Sans"/>
              <a:buAutoNum type="arabicPeriod"/>
            </a:pPr>
            <a:r>
              <a:rPr lang="en" sz="900" u="sng">
                <a:solidFill>
                  <a:srgbClr val="FFFFFF"/>
                </a:solidFill>
                <a:hlinkClick r:id="rId7"/>
              </a:rPr>
              <a:t>http://pngimg.com/upload/cigarette_PNG4751.png</a:t>
            </a:r>
          </a:p>
          <a:p>
            <a:pPr marL="342900" marR="0" lvl="0" indent="-311150" algn="l" rtl="0">
              <a:lnSpc>
                <a:spcPct val="100000"/>
              </a:lnSpc>
              <a:spcBef>
                <a:spcPts val="0"/>
              </a:spcBef>
              <a:spcAft>
                <a:spcPts val="0"/>
              </a:spcAft>
              <a:buClr>
                <a:srgbClr val="FFFFFF"/>
              </a:buClr>
              <a:buSzPct val="100000"/>
              <a:buFont typeface="Open Sans"/>
              <a:buAutoNum type="arabicPeriod"/>
            </a:pPr>
            <a:r>
              <a:rPr lang="en" sz="900" b="0" i="0" u="sng" strike="noStrike" cap="none">
                <a:solidFill>
                  <a:srgbClr val="FFFFFF"/>
                </a:solidFill>
                <a:latin typeface="Open Sans"/>
                <a:ea typeface="Open Sans"/>
                <a:cs typeface="Open Sans"/>
                <a:sym typeface="Open Sans"/>
                <a:hlinkClick r:id="rId5"/>
              </a:rPr>
              <a:t>http://www.childrensaidsociety.org/files/imagecache/header-image/images/header-images/smoking_impact.jpg</a:t>
            </a:r>
            <a:r>
              <a:rPr lang="en" sz="900">
                <a:solidFill>
                  <a:srgbClr val="FFFFFF"/>
                </a:solidFill>
              </a:rPr>
              <a:t> </a:t>
            </a:r>
          </a:p>
          <a:p>
            <a:pPr marL="342900" marR="0" lvl="0" indent="-311150" algn="l" rtl="0">
              <a:lnSpc>
                <a:spcPct val="100000"/>
              </a:lnSpc>
              <a:spcBef>
                <a:spcPts val="0"/>
              </a:spcBef>
              <a:spcAft>
                <a:spcPts val="0"/>
              </a:spcAft>
              <a:buClr>
                <a:srgbClr val="FFFFFF"/>
              </a:buClr>
              <a:buSzPct val="100000"/>
              <a:buFont typeface="Open Sans"/>
              <a:buAutoNum type="arabicPeriod"/>
            </a:pPr>
            <a:r>
              <a:rPr lang="en" sz="900" u="sng">
                <a:solidFill>
                  <a:srgbClr val="FFFFFF"/>
                </a:solidFill>
                <a:hlinkClick r:id="rId8"/>
              </a:rPr>
              <a:t>https://d14rmgtrwzf5a.cloudfront.net/sites/default/files/joints_shutterstock-52960849.jpg</a:t>
            </a:r>
          </a:p>
          <a:p>
            <a:pPr marL="342900" marR="0" lvl="0" indent="-311150" algn="l" rtl="0">
              <a:lnSpc>
                <a:spcPct val="100000"/>
              </a:lnSpc>
              <a:spcBef>
                <a:spcPts val="0"/>
              </a:spcBef>
              <a:spcAft>
                <a:spcPts val="0"/>
              </a:spcAft>
              <a:buClr>
                <a:srgbClr val="FFFFFF"/>
              </a:buClr>
              <a:buSzPct val="100000"/>
              <a:buFont typeface="Open Sans"/>
              <a:buAutoNum type="arabicPeriod"/>
            </a:pPr>
            <a:r>
              <a:rPr lang="en" sz="900" u="sng">
                <a:solidFill>
                  <a:srgbClr val="FFFFFF"/>
                </a:solidFill>
                <a:hlinkClick r:id="rId9"/>
              </a:rPr>
              <a:t>https://usercontent2.hubstatic.com/13192489_f520.jpg</a:t>
            </a:r>
            <a:r>
              <a:rPr lang="en" sz="900">
                <a:solidFill>
                  <a:srgbClr val="FFFFFF"/>
                </a:solidFill>
              </a:rPr>
              <a:t> </a:t>
            </a:r>
          </a:p>
          <a:p>
            <a:pPr marL="342900" marR="0" lvl="0" indent="-311150" algn="l" rtl="0">
              <a:lnSpc>
                <a:spcPct val="100000"/>
              </a:lnSpc>
              <a:spcBef>
                <a:spcPts val="0"/>
              </a:spcBef>
              <a:spcAft>
                <a:spcPts val="0"/>
              </a:spcAft>
              <a:buClr>
                <a:srgbClr val="FFFFFF"/>
              </a:buClr>
              <a:buSzPct val="100000"/>
              <a:buFont typeface="Open Sans"/>
              <a:buAutoNum type="arabicPeriod"/>
            </a:pPr>
            <a:r>
              <a:rPr lang="en" sz="900" b="0" i="0" u="sng" strike="noStrike" cap="none">
                <a:solidFill>
                  <a:srgbClr val="FFFFFF"/>
                </a:solidFill>
                <a:latin typeface="Open Sans"/>
                <a:ea typeface="Open Sans"/>
                <a:cs typeface="Open Sans"/>
                <a:sym typeface="Open Sans"/>
                <a:hlinkClick r:id="rId5"/>
              </a:rPr>
              <a:t>https://images-na.ssl-images-amazon.com/images/I/51GY030CfJL.jpg</a:t>
            </a:r>
            <a:r>
              <a:rPr lang="en" sz="900">
                <a:solidFill>
                  <a:srgbClr val="FFFFFF"/>
                </a:solidFill>
              </a:rPr>
              <a:t> </a:t>
            </a:r>
          </a:p>
          <a:p>
            <a:pPr marL="342900" marR="0" lvl="0" indent="-311150" algn="l" rtl="0">
              <a:lnSpc>
                <a:spcPct val="100000"/>
              </a:lnSpc>
              <a:spcBef>
                <a:spcPts val="0"/>
              </a:spcBef>
              <a:spcAft>
                <a:spcPts val="0"/>
              </a:spcAft>
              <a:buClr>
                <a:srgbClr val="FFFFFF"/>
              </a:buClr>
              <a:buSzPct val="100000"/>
              <a:buFont typeface="Open Sans"/>
              <a:buAutoNum type="arabicPeriod"/>
            </a:pPr>
            <a:r>
              <a:rPr lang="en" sz="900" b="0" i="0" u="sng" strike="noStrike" cap="none">
                <a:solidFill>
                  <a:srgbClr val="FFFFFF"/>
                </a:solidFill>
                <a:latin typeface="Open Sans"/>
                <a:ea typeface="Open Sans"/>
                <a:cs typeface="Open Sans"/>
                <a:sym typeface="Open Sans"/>
                <a:hlinkClick r:id="rId10"/>
              </a:rPr>
              <a:t>http://www.blackradionetwork.com/images/headline/1304360452.jpg</a:t>
            </a:r>
            <a:r>
              <a:rPr lang="en" sz="900">
                <a:solidFill>
                  <a:srgbClr val="FFFFFF"/>
                </a:solidFill>
              </a:rPr>
              <a:t> </a:t>
            </a:r>
          </a:p>
          <a:p>
            <a:pPr marL="342900" marR="0" lvl="0" indent="-311150" algn="l" rtl="0">
              <a:lnSpc>
                <a:spcPct val="100000"/>
              </a:lnSpc>
              <a:spcBef>
                <a:spcPts val="0"/>
              </a:spcBef>
              <a:spcAft>
                <a:spcPts val="0"/>
              </a:spcAft>
              <a:buClr>
                <a:srgbClr val="FFFFFF"/>
              </a:buClr>
              <a:buSzPct val="100000"/>
              <a:buFont typeface="Open Sans"/>
              <a:buAutoNum type="arabicPeriod"/>
            </a:pPr>
            <a:r>
              <a:rPr lang="en" sz="900" u="sng">
                <a:solidFill>
                  <a:srgbClr val="FFFFFF"/>
                </a:solidFill>
                <a:hlinkClick r:id="rId11"/>
              </a:rPr>
              <a:t>http://images.all-free-download.com/images/graphicthumb/different_houses_design_elements_vector_534175.jpg</a:t>
            </a:r>
            <a:r>
              <a:rPr lang="en" sz="900">
                <a:solidFill>
                  <a:srgbClr val="FFFFFF"/>
                </a:solidFill>
              </a:rPr>
              <a:t> </a:t>
            </a:r>
          </a:p>
          <a:p>
            <a:pPr marL="342900" marR="0" lvl="0" indent="-311150" algn="l" rtl="0">
              <a:lnSpc>
                <a:spcPct val="100000"/>
              </a:lnSpc>
              <a:spcBef>
                <a:spcPts val="0"/>
              </a:spcBef>
              <a:spcAft>
                <a:spcPts val="0"/>
              </a:spcAft>
              <a:buClr>
                <a:srgbClr val="FFFFFF"/>
              </a:buClr>
              <a:buSzPct val="100000"/>
              <a:buFont typeface="Open Sans"/>
              <a:buAutoNum type="arabicPeriod"/>
            </a:pPr>
            <a:r>
              <a:rPr lang="en" sz="900" u="sng">
                <a:solidFill>
                  <a:srgbClr val="FFFFFF"/>
                </a:solidFill>
                <a:hlinkClick r:id="rId12"/>
              </a:rPr>
              <a:t>http://gopalbhandari.com.np/wp-content/uploads/2014/09/gopal-education.jpg</a:t>
            </a:r>
            <a:r>
              <a:rPr lang="en" sz="900">
                <a:solidFill>
                  <a:srgbClr val="FFFFFF"/>
                </a:solidFill>
              </a:rPr>
              <a:t> </a:t>
            </a:r>
          </a:p>
          <a:p>
            <a:pPr marL="342900" marR="0" lvl="0" indent="-311150" algn="l" rtl="0">
              <a:lnSpc>
                <a:spcPct val="100000"/>
              </a:lnSpc>
              <a:spcBef>
                <a:spcPts val="0"/>
              </a:spcBef>
              <a:spcAft>
                <a:spcPts val="0"/>
              </a:spcAft>
              <a:buClr>
                <a:srgbClr val="FFFFFF"/>
              </a:buClr>
              <a:buSzPct val="100000"/>
              <a:buFont typeface="Open Sans"/>
              <a:buAutoNum type="arabicPeriod"/>
            </a:pPr>
            <a:r>
              <a:rPr lang="en" sz="900" b="0" i="0" u="sng" strike="noStrike" cap="none">
                <a:solidFill>
                  <a:srgbClr val="FFFFFF"/>
                </a:solidFill>
                <a:latin typeface="Open Sans"/>
                <a:ea typeface="Open Sans"/>
                <a:cs typeface="Open Sans"/>
                <a:sym typeface="Open Sans"/>
                <a:hlinkClick r:id="rId13"/>
              </a:rPr>
              <a:t>http://nationofimmigrators.wp.lexblogs.com/wp-content/uploads/sites/224/2012/03/sad-teen-boy.jpg</a:t>
            </a:r>
            <a:r>
              <a:rPr lang="en" sz="900">
                <a:solidFill>
                  <a:srgbClr val="FFFFFF"/>
                </a:solidFill>
              </a:rPr>
              <a:t> </a:t>
            </a:r>
          </a:p>
          <a:p>
            <a:pPr marL="342900" marR="0" lvl="0" indent="-311150" algn="l" rtl="0">
              <a:lnSpc>
                <a:spcPct val="100000"/>
              </a:lnSpc>
              <a:spcBef>
                <a:spcPts val="0"/>
              </a:spcBef>
              <a:spcAft>
                <a:spcPts val="0"/>
              </a:spcAft>
              <a:buClr>
                <a:srgbClr val="FFFFFF"/>
              </a:buClr>
              <a:buSzPct val="100000"/>
              <a:buFont typeface="Open Sans"/>
              <a:buAutoNum type="arabicPeriod"/>
            </a:pPr>
            <a:r>
              <a:rPr lang="en" sz="900" b="0" i="0" u="sng" strike="noStrike" cap="none">
                <a:solidFill>
                  <a:srgbClr val="FFFFFF"/>
                </a:solidFill>
                <a:latin typeface="Open Sans"/>
                <a:ea typeface="Open Sans"/>
                <a:cs typeface="Open Sans"/>
                <a:sym typeface="Open Sans"/>
                <a:hlinkClick r:id="rId13"/>
              </a:rPr>
              <a:t>http://www.newyorker.com/wp-content/uploads/2016/10/161024_r28888-865x1200-1476393605.jpg</a:t>
            </a:r>
            <a:r>
              <a:rPr lang="en" sz="900">
                <a:solidFill>
                  <a:srgbClr val="FFFFFF"/>
                </a:solidFill>
              </a:rPr>
              <a:t> </a:t>
            </a:r>
          </a:p>
          <a:p>
            <a:pPr marL="342900" marR="0" lvl="0" indent="-311150" algn="l" rtl="0">
              <a:lnSpc>
                <a:spcPct val="100000"/>
              </a:lnSpc>
              <a:spcBef>
                <a:spcPts val="0"/>
              </a:spcBef>
              <a:spcAft>
                <a:spcPts val="0"/>
              </a:spcAft>
              <a:buClr>
                <a:srgbClr val="FFFFFF"/>
              </a:buClr>
              <a:buSzPct val="100000"/>
              <a:buFont typeface="Open Sans"/>
              <a:buAutoNum type="arabicPeriod"/>
            </a:pPr>
            <a:r>
              <a:rPr lang="en" sz="900" b="0" i="0" u="sng" strike="noStrike" cap="none">
                <a:solidFill>
                  <a:srgbClr val="FFFFFF"/>
                </a:solidFill>
                <a:latin typeface="Open Sans"/>
                <a:ea typeface="Open Sans"/>
                <a:cs typeface="Open Sans"/>
                <a:sym typeface="Open Sans"/>
                <a:hlinkClick r:id="rId13"/>
              </a:rPr>
              <a:t>https://cdn.psychologytoday.com/sites/default/files/field_blog_entry_images/BET-teens-predict-to-die-young-depression.jpg</a:t>
            </a:r>
          </a:p>
          <a:p>
            <a:pPr marL="342900" marR="0" lvl="0" indent="-311150" algn="l" rtl="0">
              <a:lnSpc>
                <a:spcPct val="100000"/>
              </a:lnSpc>
              <a:spcBef>
                <a:spcPts val="0"/>
              </a:spcBef>
              <a:spcAft>
                <a:spcPts val="0"/>
              </a:spcAft>
              <a:buClr>
                <a:srgbClr val="FFFFFF"/>
              </a:buClr>
              <a:buSzPct val="100000"/>
              <a:buFont typeface="Open Sans"/>
              <a:buAutoNum type="arabicPeriod"/>
            </a:pPr>
            <a:r>
              <a:rPr lang="en" sz="900" u="sng">
                <a:solidFill>
                  <a:srgbClr val="FFFFFF"/>
                </a:solidFill>
                <a:hlinkClick r:id="rId14"/>
              </a:rPr>
              <a:t>http://madamfelicia.org/wp-content/uploads/2015/03/headache-600x400.jpg</a:t>
            </a:r>
            <a:r>
              <a:rPr lang="en" sz="900">
                <a:solidFill>
                  <a:srgbClr val="FFFFFF"/>
                </a:solidFill>
              </a:rPr>
              <a:t> </a:t>
            </a:r>
          </a:p>
          <a:p>
            <a:pPr marL="342900" marR="0" lvl="0" indent="-311150" algn="l" rtl="0">
              <a:lnSpc>
                <a:spcPct val="100000"/>
              </a:lnSpc>
              <a:spcBef>
                <a:spcPts val="0"/>
              </a:spcBef>
              <a:spcAft>
                <a:spcPts val="0"/>
              </a:spcAft>
              <a:buClr>
                <a:srgbClr val="FFFFFF"/>
              </a:buClr>
              <a:buSzPct val="100000"/>
              <a:buFont typeface="Open Sans"/>
              <a:buAutoNum type="arabicPeriod"/>
            </a:pPr>
            <a:r>
              <a:rPr lang="en" sz="900" b="0" i="0" u="sng" strike="noStrike" cap="none">
                <a:solidFill>
                  <a:srgbClr val="FFFFFF"/>
                </a:solidFill>
                <a:latin typeface="Open Sans"/>
                <a:ea typeface="Open Sans"/>
                <a:cs typeface="Open Sans"/>
                <a:sym typeface="Open Sans"/>
                <a:hlinkClick r:id="rId15"/>
              </a:rPr>
              <a:t>http://www.kairosmentalhealth.com/images/african_depression_pic.jpg</a:t>
            </a:r>
            <a:r>
              <a:rPr lang="en" sz="900">
                <a:solidFill>
                  <a:srgbClr val="FFFFFF"/>
                </a:solidFill>
              </a:rPr>
              <a:t> </a:t>
            </a:r>
          </a:p>
          <a:p>
            <a:pPr marL="342900" marR="0" lvl="0" indent="-311150" algn="l" rtl="0">
              <a:lnSpc>
                <a:spcPct val="100000"/>
              </a:lnSpc>
              <a:spcBef>
                <a:spcPts val="0"/>
              </a:spcBef>
              <a:spcAft>
                <a:spcPts val="0"/>
              </a:spcAft>
              <a:buClr>
                <a:srgbClr val="FFFFFF"/>
              </a:buClr>
              <a:buSzPct val="100000"/>
              <a:buFont typeface="Open Sans"/>
              <a:buAutoNum type="arabicPeriod"/>
            </a:pPr>
            <a:r>
              <a:rPr lang="en" sz="900" b="0" i="0" u="sng" strike="noStrike" cap="none">
                <a:solidFill>
                  <a:srgbClr val="FFFFFF"/>
                </a:solidFill>
                <a:latin typeface="Open Sans"/>
                <a:ea typeface="Open Sans"/>
                <a:cs typeface="Open Sans"/>
                <a:sym typeface="Open Sans"/>
                <a:hlinkClick r:id="rId16"/>
              </a:rPr>
              <a:t>http://youth.gov/sites/default/files/topic_substanceAbuse_1.jpg</a:t>
            </a:r>
            <a:r>
              <a:rPr lang="en" sz="900">
                <a:solidFill>
                  <a:srgbClr val="FFFFFF"/>
                </a:solidFill>
              </a:rPr>
              <a:t> </a:t>
            </a:r>
          </a:p>
          <a:p>
            <a:pPr marL="342900" marR="0" lvl="0" indent="-311150" algn="l" rtl="0">
              <a:lnSpc>
                <a:spcPct val="100000"/>
              </a:lnSpc>
              <a:spcBef>
                <a:spcPts val="0"/>
              </a:spcBef>
              <a:spcAft>
                <a:spcPts val="0"/>
              </a:spcAft>
              <a:buClr>
                <a:srgbClr val="FFFFFF"/>
              </a:buClr>
              <a:buSzPct val="100000"/>
              <a:buFont typeface="Open Sans"/>
              <a:buAutoNum type="arabicPeriod"/>
            </a:pPr>
            <a:r>
              <a:rPr lang="en" sz="900" u="sng">
                <a:solidFill>
                  <a:srgbClr val="FFFFFF"/>
                </a:solidFill>
                <a:hlinkClick r:id="rId17"/>
              </a:rPr>
              <a:t>https://opinionatedmale.files.wordpress.com/2013/03/blackdadsontalking.jpg?w=353&amp;h=352</a:t>
            </a:r>
            <a:r>
              <a:rPr lang="en" sz="900">
                <a:solidFill>
                  <a:srgbClr val="FFFFFF"/>
                </a:solidFill>
              </a:rPr>
              <a:t> </a:t>
            </a:r>
          </a:p>
          <a:p>
            <a:pPr marL="342900" marR="0" lvl="0" indent="-311150" algn="l" rtl="0">
              <a:lnSpc>
                <a:spcPct val="100000"/>
              </a:lnSpc>
              <a:spcBef>
                <a:spcPts val="0"/>
              </a:spcBef>
              <a:spcAft>
                <a:spcPts val="0"/>
              </a:spcAft>
              <a:buClr>
                <a:srgbClr val="FFFFFF"/>
              </a:buClr>
              <a:buSzPct val="100000"/>
              <a:buFont typeface="Open Sans"/>
              <a:buAutoNum type="arabicPeriod"/>
            </a:pPr>
            <a:r>
              <a:rPr lang="en" sz="900" b="0" i="0" u="sng" strike="noStrike" cap="none">
                <a:solidFill>
                  <a:srgbClr val="FFFFFF"/>
                </a:solidFill>
                <a:latin typeface="Open Sans"/>
                <a:ea typeface="Open Sans"/>
                <a:cs typeface="Open Sans"/>
                <a:sym typeface="Open Sans"/>
                <a:hlinkClick r:id="rId18"/>
              </a:rPr>
              <a:t>https://i.ytimg.com/vi/g2M7Frp85Ck/maxresdefault.jpg</a:t>
            </a:r>
            <a:r>
              <a:rPr lang="en" sz="900">
                <a:solidFill>
                  <a:srgbClr val="FFFFFF"/>
                </a:solidFill>
              </a:rPr>
              <a:t> </a:t>
            </a:r>
          </a:p>
          <a:p>
            <a:pPr marL="342900" marR="0" lvl="0" indent="-311150" algn="l" rtl="0">
              <a:lnSpc>
                <a:spcPct val="100000"/>
              </a:lnSpc>
              <a:spcBef>
                <a:spcPts val="0"/>
              </a:spcBef>
              <a:spcAft>
                <a:spcPts val="0"/>
              </a:spcAft>
              <a:buClr>
                <a:srgbClr val="FFFFFF"/>
              </a:buClr>
              <a:buSzPct val="100000"/>
              <a:buFont typeface="Open Sans"/>
              <a:buAutoNum type="arabicPeriod"/>
            </a:pPr>
            <a:r>
              <a:rPr lang="en" sz="900" u="sng">
                <a:solidFill>
                  <a:srgbClr val="FFFFFF"/>
                </a:solidFill>
                <a:hlinkClick r:id="rId19"/>
              </a:rPr>
              <a:t>http://i.dailymail.co.uk/i/pix/2016/03/27/19/32990BBD00000578-3511568-image-a-30_1459102675778.jpg</a:t>
            </a:r>
            <a:r>
              <a:rPr lang="en" sz="900">
                <a:solidFill>
                  <a:srgbClr val="FFFFFF"/>
                </a:solidFill>
              </a:rPr>
              <a:t> </a:t>
            </a:r>
          </a:p>
          <a:p>
            <a:pPr marL="342900" lvl="0" indent="-311150" rtl="0">
              <a:lnSpc>
                <a:spcPct val="115000"/>
              </a:lnSpc>
              <a:spcBef>
                <a:spcPts val="0"/>
              </a:spcBef>
              <a:buClr>
                <a:srgbClr val="FFFFFF"/>
              </a:buClr>
              <a:buSzPct val="100000"/>
              <a:buFont typeface="Open Sans"/>
              <a:buAutoNum type="arabicPeriod"/>
            </a:pPr>
            <a:r>
              <a:rPr lang="en" sz="900" u="sng">
                <a:solidFill>
                  <a:srgbClr val="FFFFFF"/>
                </a:solidFill>
                <a:hlinkClick r:id="rId20"/>
              </a:rPr>
              <a:t>https://i1.wp.com/watercoolerconvos.com/wp-content/uploads/2015/11/african-american-students1.jpg</a:t>
            </a:r>
          </a:p>
          <a:p>
            <a:pPr marL="342900" lvl="0" indent="-311150" rtl="0">
              <a:lnSpc>
                <a:spcPct val="115000"/>
              </a:lnSpc>
              <a:spcBef>
                <a:spcPts val="0"/>
              </a:spcBef>
              <a:buClr>
                <a:srgbClr val="FFFFFF"/>
              </a:buClr>
              <a:buSzPct val="100000"/>
              <a:buFont typeface="Open Sans"/>
              <a:buAutoNum type="arabicPeriod"/>
            </a:pPr>
            <a:r>
              <a:rPr lang="en" sz="900" u="sng">
                <a:solidFill>
                  <a:srgbClr val="FFFFFF"/>
                </a:solidFill>
                <a:hlinkClick r:id="rId21"/>
              </a:rPr>
              <a:t>http://www.americanluster.com/assets/images/Articles/school_counsellor_012016.gif</a:t>
            </a:r>
          </a:p>
          <a:p>
            <a:pPr marL="342900" lvl="0" indent="-311150" rtl="0">
              <a:lnSpc>
                <a:spcPct val="115000"/>
              </a:lnSpc>
              <a:spcBef>
                <a:spcPts val="0"/>
              </a:spcBef>
              <a:buClr>
                <a:srgbClr val="FFFFFF"/>
              </a:buClr>
              <a:buSzPct val="100000"/>
              <a:buFont typeface="Open Sans"/>
              <a:buAutoNum type="arabicPeriod"/>
            </a:pPr>
            <a:r>
              <a:rPr lang="en" sz="900" u="sng">
                <a:solidFill>
                  <a:srgbClr val="FFFFFF"/>
                </a:solidFill>
                <a:hlinkClick r:id="rId21"/>
              </a:rPr>
              <a:t>http://optimizeottawa.com/wp-content/uploads/bfi_thumb/main_home1_770x350-mxwaximpuwer2u3sccmaxj9qo9i7xibg6d0dm37c18.jpg</a:t>
            </a:r>
          </a:p>
          <a:p>
            <a:pPr marL="342900" marR="0" lvl="0" indent="-342900" algn="l" rtl="0">
              <a:lnSpc>
                <a:spcPct val="100000"/>
              </a:lnSpc>
              <a:spcBef>
                <a:spcPts val="0"/>
              </a:spcBef>
              <a:spcAft>
                <a:spcPts val="0"/>
              </a:spcAft>
              <a:buClr>
                <a:srgbClr val="FFA800"/>
              </a:buClr>
              <a:buSzPct val="200000"/>
              <a:buFont typeface="Open Sans"/>
              <a:buNone/>
            </a:pPr>
            <a:endParaRPr sz="9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FFA800"/>
              </a:buClr>
              <a:buSzPct val="25000"/>
              <a:buFont typeface="Open Sans"/>
              <a:buNone/>
            </a:pPr>
            <a:endParaRPr sz="1000" b="0" i="0" u="sng" strike="noStrike" cap="none">
              <a:solidFill>
                <a:schemeClr val="hlink"/>
              </a:solidFill>
              <a:latin typeface="Open Sans"/>
              <a:ea typeface="Open Sans"/>
              <a:cs typeface="Open Sans"/>
              <a:sym typeface="Open Sans"/>
              <a:hlinkClick r:id="rId22"/>
            </a:endParaRPr>
          </a:p>
        </p:txBody>
      </p:sp>
      <p:sp>
        <p:nvSpPr>
          <p:cNvPr id="5" name="TextBox 4"/>
          <p:cNvSpPr txBox="1"/>
          <p:nvPr/>
        </p:nvSpPr>
        <p:spPr>
          <a:xfrm>
            <a:off x="0" y="4897279"/>
            <a:ext cx="2999539" cy="246221"/>
          </a:xfrm>
          <a:prstGeom prst="rect">
            <a:avLst/>
          </a:prstGeom>
          <a:noFill/>
        </p:spPr>
        <p:txBody>
          <a:bodyPr wrap="none" rtlCol="0">
            <a:spAutoFit/>
          </a:bodyPr>
          <a:lstStyle/>
          <a:p>
            <a:r>
              <a:rPr lang="en-US" sz="1000" dirty="0">
                <a:solidFill>
                  <a:schemeClr val="tx1"/>
                </a:solidFill>
              </a:rPr>
              <a:t>© 2022 The Regents of the University of Michigan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94667"/>
        </a:solidFill>
        <a:effectLst/>
      </p:bgPr>
    </p:bg>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442404" y="1045150"/>
            <a:ext cx="2147399" cy="6747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294667"/>
              </a:buClr>
              <a:buSzPct val="25000"/>
              <a:buFont typeface="Merriweather"/>
              <a:buNone/>
            </a:pPr>
            <a:r>
              <a:rPr lang="en" sz="1400" b="1" i="0" u="none" strike="noStrike" cap="none">
                <a:solidFill>
                  <a:srgbClr val="294667"/>
                </a:solidFill>
                <a:latin typeface="Merriweather"/>
                <a:ea typeface="Merriweather"/>
                <a:cs typeface="Merriweather"/>
                <a:sym typeface="Merriweather"/>
              </a:rPr>
              <a:t>Credits</a:t>
            </a:r>
          </a:p>
        </p:txBody>
      </p:sp>
      <p:sp>
        <p:nvSpPr>
          <p:cNvPr id="271" name="Shape 271"/>
          <p:cNvSpPr txBox="1">
            <a:spLocks noGrp="1"/>
          </p:cNvSpPr>
          <p:nvPr>
            <p:ph type="body" idx="4294967295"/>
          </p:nvPr>
        </p:nvSpPr>
        <p:spPr>
          <a:xfrm>
            <a:off x="3659225" y="1344950"/>
            <a:ext cx="5027399" cy="35810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A800"/>
              </a:buClr>
              <a:buSzPct val="25000"/>
              <a:buFont typeface="Open Sans"/>
              <a:buNone/>
            </a:pPr>
            <a:r>
              <a:rPr lang="en" sz="1800" b="0" i="0" u="none" strike="noStrike" cap="none">
                <a:solidFill>
                  <a:srgbClr val="FFFFFF"/>
                </a:solidFill>
                <a:latin typeface="Open Sans"/>
                <a:ea typeface="Open Sans"/>
                <a:cs typeface="Open Sans"/>
                <a:sym typeface="Open Sans"/>
              </a:rPr>
              <a:t>Special thanks to all the people who made and released these awesome resources for free:</a:t>
            </a:r>
          </a:p>
          <a:p>
            <a:pPr marL="457200" marR="0" lvl="0" indent="-228600" algn="l" rtl="0">
              <a:lnSpc>
                <a:spcPct val="115000"/>
              </a:lnSpc>
              <a:spcBef>
                <a:spcPts val="0"/>
              </a:spcBef>
              <a:spcAft>
                <a:spcPts val="0"/>
              </a:spcAft>
              <a:buClr>
                <a:srgbClr val="FFA800"/>
              </a:buClr>
              <a:buSzPct val="100000"/>
              <a:buFont typeface="Open Sans"/>
              <a:buChar char="▫"/>
            </a:pPr>
            <a:r>
              <a:rPr lang="en" sz="1800" b="0" i="0" u="none" strike="noStrike" cap="none">
                <a:solidFill>
                  <a:srgbClr val="FFFFFF"/>
                </a:solidFill>
                <a:latin typeface="Open Sans"/>
                <a:ea typeface="Open Sans"/>
                <a:cs typeface="Open Sans"/>
                <a:sym typeface="Open Sans"/>
              </a:rPr>
              <a:t>Presentation template by </a:t>
            </a:r>
            <a:r>
              <a:rPr lang="en" sz="1800" b="0" i="0" u="sng" strike="noStrike" cap="none">
                <a:solidFill>
                  <a:schemeClr val="hlink"/>
                </a:solidFill>
                <a:latin typeface="Open Sans"/>
                <a:ea typeface="Open Sans"/>
                <a:cs typeface="Open Sans"/>
                <a:sym typeface="Open Sans"/>
                <a:hlinkClick r:id="rId3"/>
              </a:rPr>
              <a:t>SlidesCarnival</a:t>
            </a:r>
          </a:p>
          <a:p>
            <a:pPr marL="457200" marR="0" lvl="0" indent="-228600" algn="l" rtl="0">
              <a:lnSpc>
                <a:spcPct val="115000"/>
              </a:lnSpc>
              <a:spcBef>
                <a:spcPts val="0"/>
              </a:spcBef>
              <a:spcAft>
                <a:spcPts val="0"/>
              </a:spcAft>
              <a:buClr>
                <a:srgbClr val="FFA800"/>
              </a:buClr>
              <a:buSzPct val="100000"/>
              <a:buFont typeface="Open Sans"/>
              <a:buChar char="▫"/>
            </a:pPr>
            <a:r>
              <a:rPr lang="en" sz="1800" b="0" i="0" u="none" strike="noStrike" cap="none">
                <a:solidFill>
                  <a:srgbClr val="FFFFFF"/>
                </a:solidFill>
                <a:latin typeface="Open Sans"/>
                <a:ea typeface="Open Sans"/>
                <a:cs typeface="Open Sans"/>
                <a:sym typeface="Open Sans"/>
              </a:rPr>
              <a:t>Photographs by </a:t>
            </a:r>
            <a:r>
              <a:rPr lang="en" sz="1800" b="0" i="0" u="sng" strike="noStrike" cap="none">
                <a:solidFill>
                  <a:schemeClr val="hlink"/>
                </a:solidFill>
                <a:latin typeface="Open Sans"/>
                <a:ea typeface="Open Sans"/>
                <a:cs typeface="Open Sans"/>
                <a:sym typeface="Open Sans"/>
                <a:hlinkClick r:id="rId4"/>
              </a:rPr>
              <a:t>Startup Stock Photos</a:t>
            </a:r>
          </a:p>
        </p:txBody>
      </p:sp>
      <p:sp>
        <p:nvSpPr>
          <p:cNvPr id="5" name="TextBox 4"/>
          <p:cNvSpPr txBox="1"/>
          <p:nvPr/>
        </p:nvSpPr>
        <p:spPr>
          <a:xfrm>
            <a:off x="0" y="4897279"/>
            <a:ext cx="2999539" cy="246221"/>
          </a:xfrm>
          <a:prstGeom prst="rect">
            <a:avLst/>
          </a:prstGeom>
          <a:noFill/>
        </p:spPr>
        <p:txBody>
          <a:bodyPr wrap="none" rtlCol="0">
            <a:spAutoFit/>
          </a:bodyPr>
          <a:lstStyle/>
          <a:p>
            <a:r>
              <a:rPr lang="en-US" sz="1000" dirty="0">
                <a:solidFill>
                  <a:schemeClr val="tx1"/>
                </a:solidFill>
              </a:rPr>
              <a:t>© 2022 The Regents of the University of Michigan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t="-28996" b="-28996"/>
          </a:stretch>
        </a:blipFill>
        <a:effectLst/>
      </p:bgPr>
    </p:bg>
    <p:spTree>
      <p:nvGrpSpPr>
        <p:cNvPr id="1" name="Shape 86"/>
        <p:cNvGrpSpPr/>
        <p:nvPr/>
      </p:nvGrpSpPr>
      <p:grpSpPr>
        <a:xfrm>
          <a:off x="0" y="0"/>
          <a:ext cx="0" cy="0"/>
          <a:chOff x="0" y="0"/>
          <a:chExt cx="0" cy="0"/>
        </a:xfrm>
      </p:grpSpPr>
      <p:sp>
        <p:nvSpPr>
          <p:cNvPr id="87" name="Shape 87"/>
          <p:cNvSpPr txBox="1">
            <a:spLocks noGrp="1"/>
          </p:cNvSpPr>
          <p:nvPr>
            <p:ph type="ctrTitle" idx="4294967295"/>
          </p:nvPr>
        </p:nvSpPr>
        <p:spPr>
          <a:xfrm>
            <a:off x="1413620" y="2014213"/>
            <a:ext cx="6593700" cy="10578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294667"/>
              </a:buClr>
              <a:buSzPct val="25000"/>
              <a:buFont typeface="Merriweather"/>
              <a:buNone/>
            </a:pPr>
            <a:r>
              <a:rPr lang="en" sz="6000" b="1" i="0" u="none" strike="noStrike" cap="none">
                <a:solidFill>
                  <a:srgbClr val="FFA800"/>
                </a:solidFill>
                <a:latin typeface="Merriweather"/>
                <a:ea typeface="Merriweather"/>
                <a:cs typeface="Merriweather"/>
                <a:sym typeface="Merriweather"/>
              </a:rPr>
              <a:t>Alcohol</a:t>
            </a:r>
          </a:p>
        </p:txBody>
      </p:sp>
      <p:sp>
        <p:nvSpPr>
          <p:cNvPr id="4" name="TextBox 3"/>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l="10999" t="-2999" r="-30998" b="-2999"/>
          </a:stretch>
        </a:blipFill>
        <a:effectLst/>
      </p:bgPr>
    </p:bg>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33768" y="693649"/>
            <a:ext cx="3692400" cy="7689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294667"/>
              </a:buClr>
              <a:buSzPct val="25000"/>
              <a:buFont typeface="Merriweather"/>
              <a:buNone/>
            </a:pPr>
            <a:r>
              <a:rPr lang="en" sz="2800" b="1" i="0" u="none" strike="noStrike" cap="none">
                <a:solidFill>
                  <a:srgbClr val="294667"/>
                </a:solidFill>
                <a:latin typeface="Merriweather"/>
                <a:ea typeface="Merriweather"/>
                <a:cs typeface="Merriweather"/>
                <a:sym typeface="Merriweather"/>
              </a:rPr>
              <a:t>Short-Term Effects of Alcohol</a:t>
            </a:r>
          </a:p>
        </p:txBody>
      </p:sp>
      <p:sp>
        <p:nvSpPr>
          <p:cNvPr id="94" name="Shape 94"/>
          <p:cNvSpPr txBox="1">
            <a:spLocks noGrp="1"/>
          </p:cNvSpPr>
          <p:nvPr>
            <p:ph type="body" idx="1"/>
          </p:nvPr>
        </p:nvSpPr>
        <p:spPr>
          <a:xfrm>
            <a:off x="433768" y="1585100"/>
            <a:ext cx="3692400" cy="3340800"/>
          </a:xfrm>
          <a:prstGeom prst="rect">
            <a:avLst/>
          </a:prstGeom>
          <a:noFill/>
          <a:ln>
            <a:noFill/>
          </a:ln>
        </p:spPr>
        <p:txBody>
          <a:bodyPr lIns="91425" tIns="91425" rIns="91425" bIns="91425" anchor="t" anchorCtr="0">
            <a:noAutofit/>
          </a:bodyPr>
          <a:lstStyle/>
          <a:p>
            <a:pPr marL="285750" marR="0" lvl="0" indent="-285750" algn="l" rtl="0">
              <a:lnSpc>
                <a:spcPct val="100000"/>
              </a:lnSpc>
              <a:spcBef>
                <a:spcPts val="0"/>
              </a:spcBef>
              <a:spcAft>
                <a:spcPts val="0"/>
              </a:spcAft>
              <a:buClr>
                <a:srgbClr val="FFFFFF"/>
              </a:buClr>
              <a:buSzPct val="100000"/>
              <a:buFont typeface="Open Sans"/>
              <a:buChar char="▫"/>
            </a:pPr>
            <a:endParaRPr lang="en" sz="1800" b="0" i="0" u="none" strike="noStrike" cap="none" dirty="0" smtClean="0">
              <a:solidFill>
                <a:srgbClr val="FFFFFF"/>
              </a:solidFill>
              <a:latin typeface="Open Sans"/>
              <a:ea typeface="Open Sans"/>
              <a:cs typeface="Open Sans"/>
              <a:sym typeface="Open Sans"/>
            </a:endParaRPr>
          </a:p>
          <a:p>
            <a:pPr marL="285750" marR="0" lvl="0" indent="-285750" algn="l" rtl="0">
              <a:lnSpc>
                <a:spcPct val="100000"/>
              </a:lnSpc>
              <a:spcBef>
                <a:spcPts val="0"/>
              </a:spcBef>
              <a:spcAft>
                <a:spcPts val="0"/>
              </a:spcAft>
              <a:buClr>
                <a:srgbClr val="FFFFFF"/>
              </a:buClr>
              <a:buSzPct val="100000"/>
              <a:buFont typeface="Open Sans"/>
              <a:buChar char="▫"/>
            </a:pPr>
            <a:endParaRPr lang="en" dirty="0"/>
          </a:p>
          <a:p>
            <a:pPr marL="285750" marR="0" lvl="0" indent="-285750" algn="l" rtl="0">
              <a:lnSpc>
                <a:spcPct val="100000"/>
              </a:lnSpc>
              <a:spcBef>
                <a:spcPts val="0"/>
              </a:spcBef>
              <a:spcAft>
                <a:spcPts val="0"/>
              </a:spcAft>
              <a:buClr>
                <a:srgbClr val="FFFFFF"/>
              </a:buClr>
              <a:buSzPct val="100000"/>
              <a:buFont typeface="Open Sans"/>
              <a:buChar char="▫"/>
            </a:pPr>
            <a:r>
              <a:rPr lang="en" sz="1800" b="0" i="0" u="none" strike="noStrike" cap="none" dirty="0" smtClean="0">
                <a:solidFill>
                  <a:srgbClr val="FFFFFF"/>
                </a:solidFill>
                <a:latin typeface="Open Sans"/>
                <a:ea typeface="Open Sans"/>
                <a:cs typeface="Open Sans"/>
                <a:sym typeface="Open Sans"/>
              </a:rPr>
              <a:t>Blurred </a:t>
            </a:r>
            <a:r>
              <a:rPr lang="en" sz="1800" b="0" i="0" u="none" strike="noStrike" cap="none" dirty="0">
                <a:solidFill>
                  <a:srgbClr val="FFFFFF"/>
                </a:solidFill>
                <a:latin typeface="Open Sans"/>
                <a:ea typeface="Open Sans"/>
                <a:cs typeface="Open Sans"/>
                <a:sym typeface="Open Sans"/>
              </a:rPr>
              <a:t>vision</a:t>
            </a:r>
          </a:p>
          <a:p>
            <a:pPr marL="285750" marR="0" lvl="0" indent="-285750" algn="l" rtl="0">
              <a:lnSpc>
                <a:spcPct val="100000"/>
              </a:lnSpc>
              <a:spcBef>
                <a:spcPts val="0"/>
              </a:spcBef>
              <a:spcAft>
                <a:spcPts val="0"/>
              </a:spcAft>
              <a:buClr>
                <a:srgbClr val="FFFFFF"/>
              </a:buClr>
              <a:buSzPct val="100000"/>
              <a:buFont typeface="Open Sans"/>
              <a:buChar char="▫"/>
            </a:pPr>
            <a:r>
              <a:rPr lang="en" sz="1800" b="0" i="0" u="none" strike="noStrike" cap="none" dirty="0">
                <a:solidFill>
                  <a:srgbClr val="FFFFFF"/>
                </a:solidFill>
                <a:latin typeface="Open Sans"/>
                <a:ea typeface="Open Sans"/>
                <a:cs typeface="Open Sans"/>
                <a:sym typeface="Open Sans"/>
              </a:rPr>
              <a:t>Hearing problems</a:t>
            </a:r>
          </a:p>
          <a:p>
            <a:pPr marL="285750" marR="0" lvl="0" indent="-285750" algn="l" rtl="0">
              <a:lnSpc>
                <a:spcPct val="100000"/>
              </a:lnSpc>
              <a:spcBef>
                <a:spcPts val="0"/>
              </a:spcBef>
              <a:spcAft>
                <a:spcPts val="0"/>
              </a:spcAft>
              <a:buClr>
                <a:srgbClr val="FFFFFF"/>
              </a:buClr>
              <a:buSzPct val="100000"/>
              <a:buFont typeface="Open Sans"/>
              <a:buChar char="▫"/>
            </a:pPr>
            <a:r>
              <a:rPr lang="en" sz="1800" b="0" i="0" u="none" strike="noStrike" cap="none" dirty="0">
                <a:solidFill>
                  <a:srgbClr val="FFFFFF"/>
                </a:solidFill>
                <a:latin typeface="Open Sans"/>
                <a:ea typeface="Open Sans"/>
                <a:cs typeface="Open Sans"/>
                <a:sym typeface="Open Sans"/>
              </a:rPr>
              <a:t>Bad decision making</a:t>
            </a:r>
          </a:p>
          <a:p>
            <a:pPr marL="285750" marR="0" lvl="0" indent="-285750" algn="l" rtl="0">
              <a:lnSpc>
                <a:spcPct val="100000"/>
              </a:lnSpc>
              <a:spcBef>
                <a:spcPts val="0"/>
              </a:spcBef>
              <a:spcAft>
                <a:spcPts val="0"/>
              </a:spcAft>
              <a:buClr>
                <a:srgbClr val="FFFFFF"/>
              </a:buClr>
              <a:buSzPct val="100000"/>
              <a:buFont typeface="Open Sans"/>
              <a:buChar char="▫"/>
            </a:pPr>
            <a:r>
              <a:rPr lang="en" sz="1800" b="0" i="0" u="none" strike="noStrike" cap="none" dirty="0">
                <a:solidFill>
                  <a:srgbClr val="FFFFFF"/>
                </a:solidFill>
                <a:latin typeface="Open Sans"/>
                <a:ea typeface="Open Sans"/>
                <a:cs typeface="Open Sans"/>
                <a:sym typeface="Open Sans"/>
              </a:rPr>
              <a:t>Bad breath</a:t>
            </a:r>
          </a:p>
          <a:p>
            <a:pPr marL="285750" marR="0" lvl="0" indent="-285750" algn="l" rtl="0">
              <a:lnSpc>
                <a:spcPct val="100000"/>
              </a:lnSpc>
              <a:spcBef>
                <a:spcPts val="0"/>
              </a:spcBef>
              <a:spcAft>
                <a:spcPts val="0"/>
              </a:spcAft>
              <a:buClr>
                <a:srgbClr val="FFFFFF"/>
              </a:buClr>
              <a:buSzPct val="100000"/>
              <a:buFont typeface="Open Sans"/>
              <a:buChar char="▫"/>
            </a:pPr>
            <a:r>
              <a:rPr lang="en" sz="1800" b="0" i="0" u="none" strike="noStrike" cap="none" dirty="0">
                <a:solidFill>
                  <a:srgbClr val="FFFFFF"/>
                </a:solidFill>
                <a:latin typeface="Open Sans"/>
                <a:ea typeface="Open Sans"/>
                <a:cs typeface="Open Sans"/>
                <a:sym typeface="Open Sans"/>
              </a:rPr>
              <a:t>Silliness</a:t>
            </a:r>
          </a:p>
          <a:p>
            <a:pPr marL="285750" marR="0" lvl="0" indent="-285750" algn="l" rtl="0">
              <a:lnSpc>
                <a:spcPct val="100000"/>
              </a:lnSpc>
              <a:spcBef>
                <a:spcPts val="0"/>
              </a:spcBef>
              <a:spcAft>
                <a:spcPts val="0"/>
              </a:spcAft>
              <a:buClr>
                <a:srgbClr val="FFFFFF"/>
              </a:buClr>
              <a:buSzPct val="100000"/>
              <a:buFont typeface="Open Sans"/>
              <a:buChar char="▫"/>
            </a:pPr>
            <a:r>
              <a:rPr lang="en" sz="1800" b="0" i="0" u="none" strike="noStrike" cap="none" dirty="0">
                <a:solidFill>
                  <a:srgbClr val="FFFFFF"/>
                </a:solidFill>
                <a:latin typeface="Open Sans"/>
                <a:ea typeface="Open Sans"/>
                <a:cs typeface="Open Sans"/>
                <a:sym typeface="Open Sans"/>
              </a:rPr>
              <a:t>Clumsiness</a:t>
            </a:r>
          </a:p>
          <a:p>
            <a:pPr marL="285750" marR="0" lvl="0" indent="-285750" algn="l" rtl="0">
              <a:lnSpc>
                <a:spcPct val="100000"/>
              </a:lnSpc>
              <a:spcBef>
                <a:spcPts val="0"/>
              </a:spcBef>
              <a:spcAft>
                <a:spcPts val="0"/>
              </a:spcAft>
              <a:buClr>
                <a:srgbClr val="FFFFFF"/>
              </a:buClr>
              <a:buSzPct val="100000"/>
              <a:buFont typeface="Open Sans"/>
              <a:buChar char="▫"/>
            </a:pPr>
            <a:r>
              <a:rPr lang="en" sz="1800" b="0" i="0" u="none" strike="noStrike" cap="none" dirty="0">
                <a:solidFill>
                  <a:srgbClr val="FFFFFF"/>
                </a:solidFill>
                <a:latin typeface="Open Sans"/>
                <a:ea typeface="Open Sans"/>
                <a:cs typeface="Open Sans"/>
                <a:sym typeface="Open Sans"/>
              </a:rPr>
              <a:t>Hangovers</a:t>
            </a:r>
          </a:p>
        </p:txBody>
      </p:sp>
      <p:sp>
        <p:nvSpPr>
          <p:cNvPr id="5" name="TextBox 4"/>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r="50000" b="-15999"/>
          </a:stretch>
        </a:blipFill>
        <a:effectLst/>
      </p:bgPr>
    </p:bg>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994225" y="693649"/>
            <a:ext cx="3692400" cy="7689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294667"/>
              </a:buClr>
              <a:buSzPct val="25000"/>
              <a:buFont typeface="Merriweather"/>
              <a:buNone/>
            </a:pPr>
            <a:r>
              <a:rPr lang="en" sz="2400" b="1" i="0" u="none" strike="noStrike" cap="none">
                <a:solidFill>
                  <a:srgbClr val="294667"/>
                </a:solidFill>
                <a:latin typeface="Merriweather"/>
                <a:ea typeface="Merriweather"/>
                <a:cs typeface="Merriweather"/>
                <a:sym typeface="Merriweather"/>
              </a:rPr>
              <a:t>Long-Term Effects of Alcohol</a:t>
            </a:r>
          </a:p>
        </p:txBody>
      </p:sp>
      <p:sp>
        <p:nvSpPr>
          <p:cNvPr id="101" name="Shape 101"/>
          <p:cNvSpPr txBox="1">
            <a:spLocks noGrp="1"/>
          </p:cNvSpPr>
          <p:nvPr>
            <p:ph type="body" idx="1"/>
          </p:nvPr>
        </p:nvSpPr>
        <p:spPr>
          <a:xfrm>
            <a:off x="4994225" y="1585100"/>
            <a:ext cx="3692400" cy="33408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rgbClr val="FFC200"/>
              </a:buClr>
              <a:buSzPct val="100000"/>
              <a:buFont typeface="Open Sans"/>
              <a:buChar char="▫"/>
            </a:pPr>
            <a:endParaRPr lang="en" sz="1800" b="0" i="0" u="none" strike="noStrike" cap="none" dirty="0" smtClean="0">
              <a:solidFill>
                <a:srgbClr val="021028"/>
              </a:solidFill>
              <a:latin typeface="Open Sans"/>
              <a:ea typeface="Open Sans"/>
              <a:cs typeface="Open Sans"/>
              <a:sym typeface="Open Sans"/>
            </a:endParaRPr>
          </a:p>
          <a:p>
            <a:pPr marL="457200" marR="0" lvl="0" indent="-228600" algn="l" rtl="0">
              <a:lnSpc>
                <a:spcPct val="100000"/>
              </a:lnSpc>
              <a:spcBef>
                <a:spcPts val="0"/>
              </a:spcBef>
              <a:spcAft>
                <a:spcPts val="0"/>
              </a:spcAft>
              <a:buClr>
                <a:srgbClr val="FFC200"/>
              </a:buClr>
              <a:buSzPct val="100000"/>
              <a:buFont typeface="Open Sans"/>
              <a:buChar char="▫"/>
            </a:pPr>
            <a:endParaRPr lang="en" dirty="0"/>
          </a:p>
          <a:p>
            <a:pPr marL="457200" marR="0" lvl="0" indent="-228600" algn="l" rtl="0">
              <a:lnSpc>
                <a:spcPct val="100000"/>
              </a:lnSpc>
              <a:spcBef>
                <a:spcPts val="0"/>
              </a:spcBef>
              <a:spcAft>
                <a:spcPts val="0"/>
              </a:spcAft>
              <a:buClr>
                <a:srgbClr val="FFC200"/>
              </a:buClr>
              <a:buSzPct val="100000"/>
              <a:buFont typeface="Open Sans"/>
              <a:buChar char="▫"/>
            </a:pPr>
            <a:r>
              <a:rPr lang="en" sz="1800" b="0" i="0" u="none" strike="noStrike" cap="none" dirty="0" smtClean="0">
                <a:solidFill>
                  <a:srgbClr val="021028"/>
                </a:solidFill>
                <a:latin typeface="Open Sans"/>
                <a:ea typeface="Open Sans"/>
                <a:cs typeface="Open Sans"/>
                <a:sym typeface="Open Sans"/>
              </a:rPr>
              <a:t>Loss </a:t>
            </a:r>
            <a:r>
              <a:rPr lang="en" sz="1800" b="0" i="0" u="none" strike="noStrike" cap="none" dirty="0">
                <a:solidFill>
                  <a:srgbClr val="021028"/>
                </a:solidFill>
                <a:latin typeface="Open Sans"/>
                <a:ea typeface="Open Sans"/>
                <a:cs typeface="Open Sans"/>
                <a:sym typeface="Open Sans"/>
              </a:rPr>
              <a:t>of appetite</a:t>
            </a:r>
          </a:p>
          <a:p>
            <a:pPr marL="457200" marR="0" lvl="0" indent="-228600" algn="l" rtl="0">
              <a:lnSpc>
                <a:spcPct val="100000"/>
              </a:lnSpc>
              <a:spcBef>
                <a:spcPts val="0"/>
              </a:spcBef>
              <a:spcAft>
                <a:spcPts val="0"/>
              </a:spcAft>
              <a:buClr>
                <a:srgbClr val="FFC200"/>
              </a:buClr>
              <a:buSzPct val="100000"/>
              <a:buFont typeface="Open Sans"/>
              <a:buChar char="▫"/>
            </a:pPr>
            <a:r>
              <a:rPr lang="en" sz="1800" b="0" i="0" u="none" strike="noStrike" cap="none" dirty="0">
                <a:solidFill>
                  <a:srgbClr val="021028"/>
                </a:solidFill>
                <a:latin typeface="Open Sans"/>
                <a:ea typeface="Open Sans"/>
                <a:cs typeface="Open Sans"/>
                <a:sym typeface="Open Sans"/>
              </a:rPr>
              <a:t>Stomach problems</a:t>
            </a:r>
          </a:p>
          <a:p>
            <a:pPr marL="457200" marR="0" lvl="0" indent="-228600" algn="l" rtl="0">
              <a:lnSpc>
                <a:spcPct val="100000"/>
              </a:lnSpc>
              <a:spcBef>
                <a:spcPts val="0"/>
              </a:spcBef>
              <a:spcAft>
                <a:spcPts val="0"/>
              </a:spcAft>
              <a:buClr>
                <a:srgbClr val="FFC200"/>
              </a:buClr>
              <a:buSzPct val="100000"/>
              <a:buFont typeface="Open Sans"/>
              <a:buChar char="▫"/>
            </a:pPr>
            <a:r>
              <a:rPr lang="en" sz="1800" b="0" i="0" u="none" strike="noStrike" cap="none" dirty="0">
                <a:solidFill>
                  <a:srgbClr val="021028"/>
                </a:solidFill>
                <a:latin typeface="Open Sans"/>
                <a:ea typeface="Open Sans"/>
                <a:cs typeface="Open Sans"/>
                <a:sym typeface="Open Sans"/>
              </a:rPr>
              <a:t>Skin problems</a:t>
            </a:r>
          </a:p>
          <a:p>
            <a:pPr marL="457200" marR="0" lvl="0" indent="-228600" algn="l" rtl="0">
              <a:lnSpc>
                <a:spcPct val="100000"/>
              </a:lnSpc>
              <a:spcBef>
                <a:spcPts val="0"/>
              </a:spcBef>
              <a:spcAft>
                <a:spcPts val="0"/>
              </a:spcAft>
              <a:buClr>
                <a:srgbClr val="FFC200"/>
              </a:buClr>
              <a:buSzPct val="100000"/>
              <a:buFont typeface="Open Sans"/>
              <a:buChar char="▫"/>
            </a:pPr>
            <a:r>
              <a:rPr lang="en" sz="1800" b="0" i="0" u="none" strike="noStrike" cap="none" dirty="0">
                <a:solidFill>
                  <a:srgbClr val="021028"/>
                </a:solidFill>
                <a:latin typeface="Open Sans"/>
                <a:ea typeface="Open Sans"/>
                <a:cs typeface="Open Sans"/>
                <a:sym typeface="Open Sans"/>
              </a:rPr>
              <a:t>Memory loss</a:t>
            </a:r>
          </a:p>
          <a:p>
            <a:pPr marL="457200" marR="0" lvl="0" indent="-228600" algn="l" rtl="0">
              <a:lnSpc>
                <a:spcPct val="100000"/>
              </a:lnSpc>
              <a:spcBef>
                <a:spcPts val="0"/>
              </a:spcBef>
              <a:spcAft>
                <a:spcPts val="0"/>
              </a:spcAft>
              <a:buClr>
                <a:srgbClr val="FFC200"/>
              </a:buClr>
              <a:buSzPct val="100000"/>
              <a:buFont typeface="Open Sans"/>
              <a:buChar char="▫"/>
            </a:pPr>
            <a:r>
              <a:rPr lang="en" sz="1800" b="0" i="0" u="none" strike="noStrike" cap="none" dirty="0">
                <a:solidFill>
                  <a:srgbClr val="021028"/>
                </a:solidFill>
                <a:latin typeface="Open Sans"/>
                <a:ea typeface="Open Sans"/>
                <a:cs typeface="Open Sans"/>
                <a:sym typeface="Open Sans"/>
              </a:rPr>
              <a:t>Liver, heart, and nervous system damage</a:t>
            </a:r>
          </a:p>
        </p:txBody>
      </p:sp>
      <p:sp>
        <p:nvSpPr>
          <p:cNvPr id="5" name="TextBox 4"/>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sp>
        <p:nvSpPr>
          <p:cNvPr id="107" name="Shape 107"/>
          <p:cNvSpPr txBox="1">
            <a:spLocks noGrp="1"/>
          </p:cNvSpPr>
          <p:nvPr>
            <p:ph type="title" idx="4294967295"/>
          </p:nvPr>
        </p:nvSpPr>
        <p:spPr>
          <a:xfrm>
            <a:off x="2194950" y="1881750"/>
            <a:ext cx="4754098" cy="1380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294667"/>
              </a:buClr>
              <a:buSzPct val="25000"/>
              <a:buFont typeface="Merriweather"/>
              <a:buNone/>
            </a:pPr>
            <a:r>
              <a:rPr lang="en" sz="4400" b="1" i="0" u="none" strike="noStrike" cap="none">
                <a:solidFill>
                  <a:srgbClr val="FFFFFF"/>
                </a:solidFill>
                <a:latin typeface="Merriweather"/>
                <a:ea typeface="Merriweather"/>
                <a:cs typeface="Merriweather"/>
                <a:sym typeface="Merriweather"/>
              </a:rPr>
              <a:t>Tobacco</a:t>
            </a:r>
          </a:p>
        </p:txBody>
      </p:sp>
      <p:sp>
        <p:nvSpPr>
          <p:cNvPr id="4" name="TextBox 3"/>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l="29999" t="-3999" r="-2999" b="-3999"/>
          </a:stretch>
        </a:blipFill>
        <a:effectLst/>
      </p:bgPr>
    </p:bg>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42404" y="1045150"/>
            <a:ext cx="2147399" cy="6747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294667"/>
              </a:buClr>
              <a:buSzPct val="25000"/>
              <a:buFont typeface="Merriweather"/>
              <a:buNone/>
            </a:pPr>
            <a:r>
              <a:rPr lang="en" sz="3200" b="1" i="0" u="none" strike="noStrike" cap="none">
                <a:solidFill>
                  <a:srgbClr val="294667"/>
                </a:solidFill>
                <a:latin typeface="Merriweather"/>
                <a:ea typeface="Merriweather"/>
                <a:cs typeface="Merriweather"/>
                <a:sym typeface="Merriweather"/>
              </a:rPr>
              <a:t>Effects of Tobacco</a:t>
            </a:r>
          </a:p>
        </p:txBody>
      </p:sp>
      <p:sp>
        <p:nvSpPr>
          <p:cNvPr id="115" name="Shape 115"/>
          <p:cNvSpPr txBox="1"/>
          <p:nvPr/>
        </p:nvSpPr>
        <p:spPr>
          <a:xfrm>
            <a:off x="332510" y="2050473"/>
            <a:ext cx="2646218" cy="2875428"/>
          </a:xfrm>
          <a:prstGeom prst="rect">
            <a:avLst/>
          </a:prstGeom>
          <a:noFill/>
          <a:ln>
            <a:noFill/>
          </a:ln>
        </p:spPr>
        <p:txBody>
          <a:bodyPr lIns="91425" tIns="91425" rIns="91425" bIns="91425" anchor="t" anchorCtr="0">
            <a:noAutofit/>
          </a:bodyPr>
          <a:lstStyle/>
          <a:p>
            <a:pPr marL="285750" marR="0" lvl="0" indent="-285750" algn="l" rtl="0">
              <a:lnSpc>
                <a:spcPct val="100000"/>
              </a:lnSpc>
              <a:spcBef>
                <a:spcPts val="0"/>
              </a:spcBef>
              <a:spcAft>
                <a:spcPts val="0"/>
              </a:spcAft>
              <a:buClr>
                <a:srgbClr val="000000"/>
              </a:buClr>
              <a:buSzPct val="25000"/>
              <a:buFont typeface="Open Sans"/>
              <a:buNone/>
            </a:pPr>
            <a:r>
              <a:rPr lang="en" sz="1400" b="0" i="0" u="none" strike="noStrike" cap="none">
                <a:solidFill>
                  <a:srgbClr val="000000"/>
                </a:solidFill>
                <a:latin typeface="Open Sans"/>
                <a:ea typeface="Open Sans"/>
                <a:cs typeface="Open Sans"/>
                <a:sym typeface="Open Sans"/>
              </a:rPr>
              <a:t>What’s in tobacco?</a:t>
            </a:r>
          </a:p>
          <a:p>
            <a:pPr marL="285750" marR="0" lvl="0" indent="-28575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Open Sans"/>
              <a:ea typeface="Open Sans"/>
              <a:cs typeface="Open Sans"/>
              <a:sym typeface="Open Sans"/>
            </a:endParaRPr>
          </a:p>
          <a:p>
            <a:pPr marL="285750" marR="0" lvl="0" indent="-28575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Open Sans"/>
              <a:ea typeface="Open Sans"/>
              <a:cs typeface="Open Sans"/>
              <a:sym typeface="Open Sans"/>
            </a:endParaRPr>
          </a:p>
          <a:p>
            <a:pPr marL="285750" marR="0" lvl="0" indent="-28575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Open Sans"/>
              <a:ea typeface="Open Sans"/>
              <a:cs typeface="Open Sans"/>
              <a:sym typeface="Open Sans"/>
            </a:endParaRPr>
          </a:p>
          <a:p>
            <a:pPr marL="285750" marR="0" lvl="0" indent="-285750" algn="l" rtl="0">
              <a:lnSpc>
                <a:spcPct val="100000"/>
              </a:lnSpc>
              <a:spcBef>
                <a:spcPts val="0"/>
              </a:spcBef>
              <a:spcAft>
                <a:spcPts val="0"/>
              </a:spcAft>
              <a:buClr>
                <a:srgbClr val="000000"/>
              </a:buClr>
              <a:buSzPct val="25000"/>
              <a:buFont typeface="Open Sans"/>
              <a:buNone/>
            </a:pPr>
            <a:r>
              <a:rPr lang="en" sz="1400" b="0" i="0" u="none" strike="noStrike" cap="none">
                <a:solidFill>
                  <a:srgbClr val="000000"/>
                </a:solidFill>
                <a:latin typeface="Open Sans"/>
                <a:ea typeface="Open Sans"/>
                <a:cs typeface="Open Sans"/>
                <a:sym typeface="Open Sans"/>
              </a:rPr>
              <a:t>What does it do to the body?</a:t>
            </a:r>
          </a:p>
          <a:p>
            <a:pPr marL="285750" marR="0" lvl="0" indent="-28575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Open Sans"/>
              <a:ea typeface="Open Sans"/>
              <a:cs typeface="Open Sans"/>
              <a:sym typeface="Open Sans"/>
            </a:endParaRPr>
          </a:p>
          <a:p>
            <a:pPr marL="285750" marR="0" lvl="0" indent="-28575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Open Sans"/>
              <a:ea typeface="Open Sans"/>
              <a:cs typeface="Open Sans"/>
              <a:sym typeface="Open Sans"/>
            </a:endParaRPr>
          </a:p>
          <a:p>
            <a:pPr marL="285750" marR="0" lvl="0" indent="-28575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Open Sans"/>
              <a:ea typeface="Open Sans"/>
              <a:cs typeface="Open Sans"/>
              <a:sym typeface="Open Sans"/>
            </a:endParaRPr>
          </a:p>
          <a:p>
            <a:pPr marL="285750" marR="0" lvl="0" indent="-285750" algn="l" rtl="0">
              <a:lnSpc>
                <a:spcPct val="100000"/>
              </a:lnSpc>
              <a:spcBef>
                <a:spcPts val="0"/>
              </a:spcBef>
              <a:spcAft>
                <a:spcPts val="0"/>
              </a:spcAft>
              <a:buClr>
                <a:srgbClr val="000000"/>
              </a:buClr>
              <a:buSzPct val="25000"/>
              <a:buFont typeface="Open Sans"/>
              <a:buNone/>
            </a:pPr>
            <a:r>
              <a:rPr lang="en" sz="1400" b="0" i="0" u="none" strike="noStrike" cap="none">
                <a:solidFill>
                  <a:srgbClr val="000000"/>
                </a:solidFill>
                <a:latin typeface="Open Sans"/>
                <a:ea typeface="Open Sans"/>
                <a:cs typeface="Open Sans"/>
                <a:sym typeface="Open Sans"/>
              </a:rPr>
              <a:t>Why do people smoke?</a:t>
            </a:r>
          </a:p>
        </p:txBody>
      </p:sp>
      <p:sp>
        <p:nvSpPr>
          <p:cNvPr id="5" name="TextBox 4"/>
          <p:cNvSpPr txBox="1"/>
          <p:nvPr/>
        </p:nvSpPr>
        <p:spPr>
          <a:xfrm>
            <a:off x="0" y="4897279"/>
            <a:ext cx="2999539" cy="246221"/>
          </a:xfrm>
          <a:prstGeom prst="rect">
            <a:avLst/>
          </a:prstGeom>
          <a:noFill/>
        </p:spPr>
        <p:txBody>
          <a:bodyPr wrap="none" rtlCol="0">
            <a:spAutoFit/>
          </a:bodyPr>
          <a:lstStyle/>
          <a:p>
            <a:r>
              <a:rPr lang="en-US" sz="1000" dirty="0">
                <a:solidFill>
                  <a:schemeClr val="tx1"/>
                </a:solidFill>
              </a:rPr>
              <a:t>© 2022 The Regents of the University of Michigan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t="-8999" b="-8998"/>
          </a:stretch>
        </a:blipFill>
        <a:effectLst/>
      </p:bgPr>
    </p:bg>
    <p:spTree>
      <p:nvGrpSpPr>
        <p:cNvPr id="1" name="Shape 119"/>
        <p:cNvGrpSpPr/>
        <p:nvPr/>
      </p:nvGrpSpPr>
      <p:grpSpPr>
        <a:xfrm>
          <a:off x="0" y="0"/>
          <a:ext cx="0" cy="0"/>
          <a:chOff x="0" y="0"/>
          <a:chExt cx="0" cy="0"/>
        </a:xfrm>
      </p:grpSpPr>
      <p:sp>
        <p:nvSpPr>
          <p:cNvPr id="120" name="Shape 120"/>
          <p:cNvSpPr txBox="1">
            <a:spLocks noGrp="1"/>
          </p:cNvSpPr>
          <p:nvPr>
            <p:ph type="ctrTitle" idx="4294967295"/>
          </p:nvPr>
        </p:nvSpPr>
        <p:spPr>
          <a:xfrm>
            <a:off x="1406694" y="1993432"/>
            <a:ext cx="6593700" cy="10578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294667"/>
              </a:buClr>
              <a:buSzPct val="25000"/>
              <a:buFont typeface="Merriweather"/>
              <a:buNone/>
            </a:pPr>
            <a:r>
              <a:rPr lang="en" sz="6000" b="1" i="0" u="none" strike="noStrike" cap="none">
                <a:solidFill>
                  <a:srgbClr val="FFA800"/>
                </a:solidFill>
                <a:latin typeface="Merriweather"/>
                <a:ea typeface="Merriweather"/>
                <a:cs typeface="Merriweather"/>
                <a:sym typeface="Merriweather"/>
              </a:rPr>
              <a:t>Marijuana</a:t>
            </a:r>
          </a:p>
        </p:txBody>
      </p:sp>
      <p:sp>
        <p:nvSpPr>
          <p:cNvPr id="4" name="TextBox 3"/>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33766" y="693649"/>
            <a:ext cx="3976866" cy="7689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294667"/>
              </a:buClr>
              <a:buSzPct val="25000"/>
              <a:buFont typeface="Merriweather"/>
              <a:buNone/>
            </a:pPr>
            <a:r>
              <a:rPr lang="en" sz="2800" b="1" i="0" u="none" strike="noStrike" cap="none">
                <a:solidFill>
                  <a:srgbClr val="294667"/>
                </a:solidFill>
                <a:latin typeface="Merriweather"/>
                <a:ea typeface="Merriweather"/>
                <a:cs typeface="Merriweather"/>
                <a:sym typeface="Merriweather"/>
              </a:rPr>
              <a:t>Short-Term Effects of Marijuana</a:t>
            </a:r>
          </a:p>
        </p:txBody>
      </p:sp>
      <p:sp>
        <p:nvSpPr>
          <p:cNvPr id="134" name="Shape 134"/>
          <p:cNvSpPr txBox="1">
            <a:spLocks noGrp="1"/>
          </p:cNvSpPr>
          <p:nvPr>
            <p:ph type="body" idx="1"/>
          </p:nvPr>
        </p:nvSpPr>
        <p:spPr>
          <a:xfrm>
            <a:off x="433766" y="1858369"/>
            <a:ext cx="3692400" cy="2839755"/>
          </a:xfrm>
          <a:prstGeom prst="rect">
            <a:avLst/>
          </a:prstGeom>
          <a:noFill/>
          <a:ln>
            <a:noFill/>
          </a:ln>
        </p:spPr>
        <p:txBody>
          <a:bodyPr lIns="91425" tIns="91425" rIns="91425" bIns="91425" anchor="t" anchorCtr="0">
            <a:noAutofit/>
          </a:bodyPr>
          <a:lstStyle/>
          <a:p>
            <a:pPr marL="285750" marR="0" lvl="0" indent="-285750" algn="l" rtl="0">
              <a:lnSpc>
                <a:spcPct val="100000"/>
              </a:lnSpc>
              <a:spcBef>
                <a:spcPts val="0"/>
              </a:spcBef>
              <a:spcAft>
                <a:spcPts val="0"/>
              </a:spcAft>
              <a:buClr>
                <a:srgbClr val="FFFFFF"/>
              </a:buClr>
              <a:buSzPct val="100000"/>
              <a:buFont typeface="Open Sans"/>
              <a:buChar char="▫"/>
            </a:pPr>
            <a:r>
              <a:rPr lang="en" sz="1800" b="0" i="0" u="none" strike="noStrike" cap="none" dirty="0" smtClean="0">
                <a:solidFill>
                  <a:srgbClr val="FFFFFF"/>
                </a:solidFill>
                <a:latin typeface="Open Sans"/>
                <a:ea typeface="Open Sans"/>
                <a:cs typeface="Open Sans"/>
                <a:sym typeface="Open Sans"/>
              </a:rPr>
              <a:t>Red itchy eyes</a:t>
            </a:r>
          </a:p>
          <a:p>
            <a:pPr marL="285750" marR="0" lvl="0" indent="-285750" algn="l" rtl="0">
              <a:lnSpc>
                <a:spcPct val="100000"/>
              </a:lnSpc>
              <a:spcBef>
                <a:spcPts val="0"/>
              </a:spcBef>
              <a:spcAft>
                <a:spcPts val="0"/>
              </a:spcAft>
              <a:buClr>
                <a:srgbClr val="FFFFFF"/>
              </a:buClr>
              <a:buSzPct val="100000"/>
              <a:buFont typeface="Open Sans"/>
              <a:buChar char="▫"/>
            </a:pPr>
            <a:r>
              <a:rPr lang="en" sz="1800" b="0" i="0" u="none" strike="noStrike" cap="none" dirty="0" smtClean="0">
                <a:solidFill>
                  <a:srgbClr val="FFFFFF"/>
                </a:solidFill>
                <a:latin typeface="Open Sans"/>
                <a:ea typeface="Open Sans"/>
                <a:cs typeface="Open Sans"/>
                <a:sym typeface="Open Sans"/>
              </a:rPr>
              <a:t>Excitement </a:t>
            </a:r>
            <a:endParaRPr lang="en" dirty="0"/>
          </a:p>
          <a:p>
            <a:pPr marL="285750" marR="0" lvl="0" indent="-285750" algn="l" rtl="0">
              <a:lnSpc>
                <a:spcPct val="100000"/>
              </a:lnSpc>
              <a:spcBef>
                <a:spcPts val="0"/>
              </a:spcBef>
              <a:spcAft>
                <a:spcPts val="0"/>
              </a:spcAft>
              <a:buClr>
                <a:srgbClr val="FFFFFF"/>
              </a:buClr>
              <a:buSzPct val="100000"/>
              <a:buFont typeface="Open Sans"/>
              <a:buChar char="▫"/>
            </a:pPr>
            <a:r>
              <a:rPr lang="en" dirty="0" smtClean="0">
                <a:solidFill>
                  <a:schemeClr val="bg1"/>
                </a:solidFill>
              </a:rPr>
              <a:t>Feel </a:t>
            </a:r>
            <a:r>
              <a:rPr lang="en" dirty="0">
                <a:solidFill>
                  <a:schemeClr val="bg1"/>
                </a:solidFill>
              </a:rPr>
              <a:t>tired and worn out</a:t>
            </a:r>
          </a:p>
          <a:p>
            <a:pPr marL="285750" marR="0" lvl="0" indent="-285750" algn="l" rtl="0">
              <a:lnSpc>
                <a:spcPct val="100000"/>
              </a:lnSpc>
              <a:spcBef>
                <a:spcPts val="0"/>
              </a:spcBef>
              <a:spcAft>
                <a:spcPts val="0"/>
              </a:spcAft>
              <a:buClr>
                <a:srgbClr val="FFFFFF"/>
              </a:buClr>
              <a:buSzPct val="100000"/>
              <a:buFont typeface="Open Sans"/>
              <a:buChar char="▫"/>
            </a:pPr>
            <a:r>
              <a:rPr lang="en" sz="1800" b="0" i="0" u="none" strike="noStrike" cap="none" dirty="0" smtClean="0">
                <a:solidFill>
                  <a:srgbClr val="FFFFFF"/>
                </a:solidFill>
                <a:latin typeface="Open Sans"/>
                <a:ea typeface="Open Sans"/>
                <a:cs typeface="Open Sans"/>
                <a:sym typeface="Open Sans"/>
              </a:rPr>
              <a:t>The </a:t>
            </a:r>
            <a:r>
              <a:rPr lang="en" sz="1800" b="0" i="0" u="none" strike="noStrike" cap="none" dirty="0">
                <a:solidFill>
                  <a:srgbClr val="FFFFFF"/>
                </a:solidFill>
                <a:latin typeface="Open Sans"/>
                <a:ea typeface="Open Sans"/>
                <a:cs typeface="Open Sans"/>
                <a:sym typeface="Open Sans"/>
              </a:rPr>
              <a:t>“munchies”</a:t>
            </a:r>
          </a:p>
          <a:p>
            <a:pPr marL="285750" marR="0" lvl="0" indent="-285750" algn="l" rtl="0">
              <a:lnSpc>
                <a:spcPct val="100000"/>
              </a:lnSpc>
              <a:spcBef>
                <a:spcPts val="0"/>
              </a:spcBef>
              <a:spcAft>
                <a:spcPts val="0"/>
              </a:spcAft>
              <a:buClr>
                <a:srgbClr val="FFFFFF"/>
              </a:buClr>
              <a:buSzPct val="100000"/>
              <a:buFont typeface="Open Sans"/>
              <a:buChar char="▫"/>
            </a:pPr>
            <a:r>
              <a:rPr lang="en" sz="1800" b="0" i="0" u="none" strike="noStrike" cap="none" dirty="0">
                <a:solidFill>
                  <a:srgbClr val="FFFFFF"/>
                </a:solidFill>
                <a:latin typeface="Open Sans"/>
                <a:ea typeface="Open Sans"/>
                <a:cs typeface="Open Sans"/>
                <a:sym typeface="Open Sans"/>
              </a:rPr>
              <a:t>Confusion</a:t>
            </a:r>
          </a:p>
          <a:p>
            <a:pPr marL="285750" marR="0" lvl="0" indent="-285750" algn="l" rtl="0">
              <a:lnSpc>
                <a:spcPct val="100000"/>
              </a:lnSpc>
              <a:spcBef>
                <a:spcPts val="0"/>
              </a:spcBef>
              <a:spcAft>
                <a:spcPts val="0"/>
              </a:spcAft>
              <a:buClr>
                <a:srgbClr val="FFFFFF"/>
              </a:buClr>
              <a:buSzPct val="100000"/>
              <a:buFont typeface="Open Sans"/>
              <a:buChar char="▫"/>
            </a:pPr>
            <a:r>
              <a:rPr lang="en" sz="1800" b="0" i="0" u="none" strike="noStrike" cap="none" dirty="0" smtClean="0">
                <a:solidFill>
                  <a:srgbClr val="FFFFFF"/>
                </a:solidFill>
                <a:latin typeface="Open Sans"/>
                <a:ea typeface="Open Sans"/>
                <a:cs typeface="Open Sans"/>
                <a:sym typeface="Open Sans"/>
              </a:rPr>
              <a:t>Fail to remember things</a:t>
            </a:r>
            <a:endParaRPr lang="en" sz="1800" b="0" i="0" u="none" strike="noStrike" cap="none" dirty="0">
              <a:solidFill>
                <a:srgbClr val="FFFFFF"/>
              </a:solidFill>
              <a:latin typeface="Open Sans"/>
              <a:ea typeface="Open Sans"/>
              <a:cs typeface="Open Sans"/>
              <a:sym typeface="Open Sans"/>
            </a:endParaRPr>
          </a:p>
          <a:p>
            <a:pPr marL="285750" marR="0" lvl="0" indent="-285750" algn="l" rtl="0">
              <a:lnSpc>
                <a:spcPct val="100000"/>
              </a:lnSpc>
              <a:spcBef>
                <a:spcPts val="0"/>
              </a:spcBef>
              <a:spcAft>
                <a:spcPts val="0"/>
              </a:spcAft>
              <a:buClr>
                <a:srgbClr val="FFFFFF"/>
              </a:buClr>
              <a:buSzPct val="100000"/>
              <a:buFont typeface="Open Sans"/>
              <a:buChar char="▫"/>
            </a:pPr>
            <a:r>
              <a:rPr lang="en" sz="1800" b="0" i="0" u="none" strike="noStrike" cap="none" dirty="0">
                <a:solidFill>
                  <a:srgbClr val="FFFFFF"/>
                </a:solidFill>
                <a:latin typeface="Open Sans"/>
                <a:ea typeface="Open Sans"/>
                <a:cs typeface="Open Sans"/>
                <a:sym typeface="Open Sans"/>
              </a:rPr>
              <a:t>Anxiety and panic attacks</a:t>
            </a:r>
          </a:p>
          <a:p>
            <a:pPr marL="285750" marR="0" lvl="0" indent="-285750" algn="l" rtl="0">
              <a:lnSpc>
                <a:spcPct val="100000"/>
              </a:lnSpc>
              <a:spcBef>
                <a:spcPts val="0"/>
              </a:spcBef>
              <a:spcAft>
                <a:spcPts val="0"/>
              </a:spcAft>
              <a:buClr>
                <a:srgbClr val="FFFFFF"/>
              </a:buClr>
              <a:buSzPct val="100000"/>
              <a:buFont typeface="Open Sans"/>
              <a:buChar char="▫"/>
            </a:pPr>
            <a:r>
              <a:rPr lang="en" sz="1800" b="0" i="0" u="none" strike="noStrike" cap="none" dirty="0" smtClean="0">
                <a:solidFill>
                  <a:srgbClr val="FFFFFF"/>
                </a:solidFill>
                <a:latin typeface="Open Sans"/>
                <a:ea typeface="Open Sans"/>
                <a:cs typeface="Open Sans"/>
                <a:sym typeface="Open Sans"/>
              </a:rPr>
              <a:t>Clumsinmess</a:t>
            </a:r>
            <a:endParaRPr lang="en" sz="1800" b="0" i="0" u="none" strike="noStrike" cap="none" dirty="0">
              <a:solidFill>
                <a:srgbClr val="FFFFFF"/>
              </a:solidFill>
              <a:latin typeface="Open Sans"/>
              <a:ea typeface="Open Sans"/>
              <a:cs typeface="Open Sans"/>
              <a:sym typeface="Open Sans"/>
            </a:endParaRPr>
          </a:p>
          <a:p>
            <a:pPr marL="285750" marR="0" lvl="0" indent="-285750" algn="l" rtl="0">
              <a:lnSpc>
                <a:spcPct val="100000"/>
              </a:lnSpc>
              <a:spcBef>
                <a:spcPts val="0"/>
              </a:spcBef>
              <a:spcAft>
                <a:spcPts val="0"/>
              </a:spcAft>
              <a:buClr>
                <a:srgbClr val="FFFFFF"/>
              </a:buClr>
              <a:buSzPct val="100000"/>
              <a:buFont typeface="Open Sans"/>
              <a:buChar char="▫"/>
            </a:pPr>
            <a:r>
              <a:rPr lang="en" sz="1800" b="0" i="0" u="none" strike="noStrike" cap="none" dirty="0">
                <a:solidFill>
                  <a:srgbClr val="FFFFFF"/>
                </a:solidFill>
                <a:latin typeface="Open Sans"/>
                <a:ea typeface="Open Sans"/>
                <a:cs typeface="Open Sans"/>
                <a:sym typeface="Open Sans"/>
              </a:rPr>
              <a:t>Problems thinking</a:t>
            </a:r>
          </a:p>
          <a:p>
            <a:pPr marL="285750" marR="0" lvl="0" indent="-285750" algn="l" rtl="0">
              <a:lnSpc>
                <a:spcPct val="100000"/>
              </a:lnSpc>
              <a:spcBef>
                <a:spcPts val="0"/>
              </a:spcBef>
              <a:spcAft>
                <a:spcPts val="0"/>
              </a:spcAft>
              <a:buClr>
                <a:srgbClr val="FFFFFF"/>
              </a:buClr>
              <a:buSzPct val="100000"/>
              <a:buFont typeface="Open Sans"/>
              <a:buChar char="▫"/>
            </a:pPr>
            <a:r>
              <a:rPr lang="en" sz="1800" b="0" i="0" u="none" strike="noStrike" cap="none" dirty="0">
                <a:solidFill>
                  <a:srgbClr val="FFFFFF"/>
                </a:solidFill>
                <a:latin typeface="Open Sans"/>
                <a:ea typeface="Open Sans"/>
                <a:cs typeface="Open Sans"/>
                <a:sym typeface="Open Sans"/>
              </a:rPr>
              <a:t>Fast heart beat</a:t>
            </a:r>
          </a:p>
        </p:txBody>
      </p:sp>
      <p:pic>
        <p:nvPicPr>
          <p:cNvPr id="136" name="Shape 136"/>
          <p:cNvPicPr preferRelativeResize="0"/>
          <p:nvPr/>
        </p:nvPicPr>
        <p:blipFill rotWithShape="1">
          <a:blip r:embed="rId4">
            <a:alphaModFix/>
          </a:blip>
          <a:srcRect/>
          <a:stretch/>
        </p:blipFill>
        <p:spPr>
          <a:xfrm>
            <a:off x="4554730" y="0"/>
            <a:ext cx="4589269" cy="5143500"/>
          </a:xfrm>
          <a:prstGeom prst="rect">
            <a:avLst/>
          </a:prstGeom>
          <a:noFill/>
          <a:ln>
            <a:noFill/>
          </a:ln>
        </p:spPr>
      </p:pic>
      <p:sp>
        <p:nvSpPr>
          <p:cNvPr id="137" name="Shape 137"/>
          <p:cNvSpPr/>
          <p:nvPr/>
        </p:nvSpPr>
        <p:spPr>
          <a:xfrm>
            <a:off x="7725397" y="2188943"/>
            <a:ext cx="1341690" cy="374794"/>
          </a:xfrm>
          <a:prstGeom prst="rect">
            <a:avLst/>
          </a:prstGeom>
          <a:noFill/>
          <a:ln w="762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38" name="Shape 138"/>
          <p:cNvSpPr/>
          <p:nvPr/>
        </p:nvSpPr>
        <p:spPr>
          <a:xfrm>
            <a:off x="7725397" y="2563738"/>
            <a:ext cx="1341690" cy="374794"/>
          </a:xfrm>
          <a:prstGeom prst="rect">
            <a:avLst/>
          </a:prstGeom>
          <a:noFill/>
          <a:ln w="762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39" name="Shape 139"/>
          <p:cNvSpPr/>
          <p:nvPr/>
        </p:nvSpPr>
        <p:spPr>
          <a:xfrm>
            <a:off x="7725397" y="999654"/>
            <a:ext cx="1341690" cy="462893"/>
          </a:xfrm>
          <a:prstGeom prst="rect">
            <a:avLst/>
          </a:prstGeom>
          <a:noFill/>
          <a:ln w="762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9" name="TextBox 8"/>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mil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2606</Words>
  <Application>Microsoft Office PowerPoint</Application>
  <PresentationFormat>On-screen Show (16:9)</PresentationFormat>
  <Paragraphs>331</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Open Sans</vt:lpstr>
      <vt:lpstr>Arial</vt:lpstr>
      <vt:lpstr>Merriweather</vt:lpstr>
      <vt:lpstr>Emilia template</vt:lpstr>
      <vt:lpstr>Substance Use Prevention</vt:lpstr>
      <vt:lpstr>Substance Use Among Young People</vt:lpstr>
      <vt:lpstr>Alcohol</vt:lpstr>
      <vt:lpstr>Short-Term Effects of Alcohol</vt:lpstr>
      <vt:lpstr>Long-Term Effects of Alcohol</vt:lpstr>
      <vt:lpstr>Tobacco</vt:lpstr>
      <vt:lpstr>Effects of Tobacco</vt:lpstr>
      <vt:lpstr>Marijuana</vt:lpstr>
      <vt:lpstr>Short-Term Effects of Marijuana</vt:lpstr>
      <vt:lpstr>Long-Term Effects of Marijuana</vt:lpstr>
      <vt:lpstr>Common Signs and Symptoms of Teen Substance Use</vt:lpstr>
      <vt:lpstr>Personal Appearance</vt:lpstr>
      <vt:lpstr>Signs in the Home</vt:lpstr>
      <vt:lpstr>Signs at School</vt:lpstr>
      <vt:lpstr>Physical and Emotional Signs</vt:lpstr>
      <vt:lpstr>Personal Habits or Actions</vt:lpstr>
      <vt:lpstr>Behavioral Issues</vt:lpstr>
      <vt:lpstr>Health Issues</vt:lpstr>
      <vt:lpstr>PowerPoint Presentation</vt:lpstr>
      <vt:lpstr>The Value of Early Identification</vt:lpstr>
      <vt:lpstr>Don’t Dismiss the Warning Signs</vt:lpstr>
      <vt:lpstr>What’s your son’s anti-drug?</vt:lpstr>
      <vt:lpstr>Where can you get help?</vt:lpstr>
      <vt:lpstr>References</vt:lpstr>
      <vt:lpstr>Image Citations</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Substance Use Prevention</dc:title>
  <dc:creator>Odom, Raven</dc:creator>
  <cp:lastModifiedBy>School of Public Health</cp:lastModifiedBy>
  <cp:revision>19</cp:revision>
  <dcterms:modified xsi:type="dcterms:W3CDTF">2022-03-31T17:03:15Z</dcterms:modified>
</cp:coreProperties>
</file>